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3" r:id="rId2"/>
    <p:sldId id="256" r:id="rId3"/>
    <p:sldId id="257" r:id="rId4"/>
    <p:sldId id="258" r:id="rId5"/>
    <p:sldId id="259" r:id="rId6"/>
    <p:sldId id="260" r:id="rId7"/>
    <p:sldId id="261" r:id="rId8"/>
    <p:sldId id="262" r:id="rId9"/>
    <p:sldId id="264" r:id="rId10"/>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C2C2C2"/>
    <a:srgbClr val="DADADA"/>
    <a:srgbClr val="B4B82C"/>
    <a:srgbClr val="FFFFFF"/>
    <a:srgbClr val="10AED2"/>
    <a:srgbClr val="AB7F68"/>
    <a:srgbClr val="C8496F"/>
    <a:srgbClr val="93A8B2"/>
    <a:srgbClr val="687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48" autoAdjust="0"/>
    <p:restoredTop sz="94660"/>
  </p:normalViewPr>
  <p:slideViewPr>
    <p:cSldViewPr snapToGrid="0">
      <p:cViewPr varScale="1">
        <p:scale>
          <a:sx n="116" d="100"/>
          <a:sy n="116" d="100"/>
        </p:scale>
        <p:origin x="6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E73AC-A32E-41EF-A77E-3DDE51197030}" type="datetimeFigureOut">
              <a:rPr lang="uk-UA" smtClean="0"/>
              <a:t>13.05.2024</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26BB5-39E9-40D7-8F65-546E23DE6D84}" type="slidenum">
              <a:rPr lang="uk-UA" smtClean="0"/>
              <a:t>‹№›</a:t>
            </a:fld>
            <a:endParaRPr lang="uk-UA"/>
          </a:p>
        </p:txBody>
      </p:sp>
    </p:spTree>
    <p:extLst>
      <p:ext uri="{BB962C8B-B14F-4D97-AF65-F5344CB8AC3E}">
        <p14:creationId xmlns:p14="http://schemas.microsoft.com/office/powerpoint/2010/main" val="124735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2</a:t>
            </a:fld>
            <a:endParaRPr lang="uk-UA"/>
          </a:p>
        </p:txBody>
      </p:sp>
    </p:spTree>
    <p:extLst>
      <p:ext uri="{BB962C8B-B14F-4D97-AF65-F5344CB8AC3E}">
        <p14:creationId xmlns:p14="http://schemas.microsoft.com/office/powerpoint/2010/main" val="83127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3</a:t>
            </a:fld>
            <a:endParaRPr lang="uk-UA"/>
          </a:p>
        </p:txBody>
      </p:sp>
    </p:spTree>
    <p:extLst>
      <p:ext uri="{BB962C8B-B14F-4D97-AF65-F5344CB8AC3E}">
        <p14:creationId xmlns:p14="http://schemas.microsoft.com/office/powerpoint/2010/main" val="344011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4</a:t>
            </a:fld>
            <a:endParaRPr lang="uk-UA"/>
          </a:p>
        </p:txBody>
      </p:sp>
    </p:spTree>
    <p:extLst>
      <p:ext uri="{BB962C8B-B14F-4D97-AF65-F5344CB8AC3E}">
        <p14:creationId xmlns:p14="http://schemas.microsoft.com/office/powerpoint/2010/main" val="151763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5</a:t>
            </a:fld>
            <a:endParaRPr lang="uk-UA"/>
          </a:p>
        </p:txBody>
      </p:sp>
    </p:spTree>
    <p:extLst>
      <p:ext uri="{BB962C8B-B14F-4D97-AF65-F5344CB8AC3E}">
        <p14:creationId xmlns:p14="http://schemas.microsoft.com/office/powerpoint/2010/main" val="69330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6</a:t>
            </a:fld>
            <a:endParaRPr lang="uk-UA"/>
          </a:p>
        </p:txBody>
      </p:sp>
    </p:spTree>
    <p:extLst>
      <p:ext uri="{BB962C8B-B14F-4D97-AF65-F5344CB8AC3E}">
        <p14:creationId xmlns:p14="http://schemas.microsoft.com/office/powerpoint/2010/main" val="299919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9726BB5-39E9-40D7-8F65-546E23DE6D84}" type="slidenum">
              <a:rPr lang="uk-UA" smtClean="0"/>
              <a:t>7</a:t>
            </a:fld>
            <a:endParaRPr lang="uk-UA"/>
          </a:p>
        </p:txBody>
      </p:sp>
    </p:spTree>
    <p:extLst>
      <p:ext uri="{BB962C8B-B14F-4D97-AF65-F5344CB8AC3E}">
        <p14:creationId xmlns:p14="http://schemas.microsoft.com/office/powerpoint/2010/main" val="21682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396333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364773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377554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313185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159449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C3B4DD8B-7FE1-4B9B-B58F-2FBC412720D2}" type="datetimeFigureOut">
              <a:rPr lang="uk-UA" smtClean="0"/>
              <a:t>13.05.2024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427527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C3B4DD8B-7FE1-4B9B-B58F-2FBC412720D2}" type="datetimeFigureOut">
              <a:rPr lang="uk-UA" smtClean="0"/>
              <a:t>13.05.2024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406712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C3B4DD8B-7FE1-4B9B-B58F-2FBC412720D2}" type="datetimeFigureOut">
              <a:rPr lang="uk-UA" smtClean="0"/>
              <a:t>13.05.2024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180861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B4DD8B-7FE1-4B9B-B58F-2FBC412720D2}" type="datetimeFigureOut">
              <a:rPr lang="uk-UA" smtClean="0"/>
              <a:t>13.05.2024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29408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4DD8B-7FE1-4B9B-B58F-2FBC412720D2}" type="datetimeFigureOut">
              <a:rPr lang="uk-UA" smtClean="0"/>
              <a:t>13.05.2024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158629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B4DD8B-7FE1-4B9B-B58F-2FBC412720D2}" type="datetimeFigureOut">
              <a:rPr lang="uk-UA" smtClean="0"/>
              <a:t>13.05.2024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B62EE9C-AF0E-4035-B121-766ED691F079}" type="slidenum">
              <a:rPr lang="uk-UA" smtClean="0"/>
              <a:t>‹№›</a:t>
            </a:fld>
            <a:endParaRPr lang="uk-UA"/>
          </a:p>
        </p:txBody>
      </p:sp>
    </p:spTree>
    <p:extLst>
      <p:ext uri="{BB962C8B-B14F-4D97-AF65-F5344CB8AC3E}">
        <p14:creationId xmlns:p14="http://schemas.microsoft.com/office/powerpoint/2010/main" val="163579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4DD8B-7FE1-4B9B-B58F-2FBC412720D2}" type="datetimeFigureOut">
              <a:rPr lang="uk-UA" smtClean="0"/>
              <a:t>13.05.2024</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2EE9C-AF0E-4035-B121-766ED691F079}" type="slidenum">
              <a:rPr lang="uk-UA" smtClean="0"/>
              <a:t>‹№›</a:t>
            </a:fld>
            <a:endParaRPr lang="uk-UA"/>
          </a:p>
        </p:txBody>
      </p:sp>
    </p:spTree>
    <p:extLst>
      <p:ext uri="{BB962C8B-B14F-4D97-AF65-F5344CB8AC3E}">
        <p14:creationId xmlns:p14="http://schemas.microsoft.com/office/powerpoint/2010/main" val="70816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pic>
        <p:nvPicPr>
          <p:cNvPr id="5" name="Рисунок 4"/>
          <p:cNvPicPr>
            <a:picLocks noChangeAspect="1"/>
          </p:cNvPicPr>
          <p:nvPr/>
        </p:nvPicPr>
        <p:blipFill>
          <a:blip r:embed="rId3"/>
          <a:stretch>
            <a:fillRect/>
          </a:stretch>
        </p:blipFill>
        <p:spPr>
          <a:xfrm>
            <a:off x="6626504" y="1577060"/>
            <a:ext cx="3281680" cy="3873631"/>
          </a:xfrm>
          <a:prstGeom prst="rect">
            <a:avLst/>
          </a:prstGeom>
        </p:spPr>
      </p:pic>
    </p:spTree>
    <p:extLst>
      <p:ext uri="{BB962C8B-B14F-4D97-AF65-F5344CB8AC3E}">
        <p14:creationId xmlns:p14="http://schemas.microsoft.com/office/powerpoint/2010/main" val="311257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Шестиугольник 57"/>
          <p:cNvSpPr/>
          <p:nvPr/>
        </p:nvSpPr>
        <p:spPr>
          <a:xfrm>
            <a:off x="8919904" y="2102244"/>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2" name="Рисунок 51"/>
          <p:cNvPicPr>
            <a:picLocks noChangeAspect="1"/>
          </p:cNvPicPr>
          <p:nvPr/>
        </p:nvPicPr>
        <p:blipFill rotWithShape="1">
          <a:blip r:embed="rId3" cstate="print">
            <a:extLst>
              <a:ext uri="{28A0092B-C50C-407E-A947-70E740481C1C}">
                <a14:useLocalDpi xmlns:a14="http://schemas.microsoft.com/office/drawing/2010/main" val="0"/>
              </a:ext>
            </a:extLst>
          </a:blip>
          <a:srcRect r="764"/>
          <a:stretch/>
        </p:blipFill>
        <p:spPr>
          <a:xfrm>
            <a:off x="0" y="0"/>
            <a:ext cx="12192001" cy="6858000"/>
          </a:xfrm>
          <a:prstGeom prst="rect">
            <a:avLst/>
          </a:prstGeom>
        </p:spPr>
      </p:pic>
      <p:grpSp>
        <p:nvGrpSpPr>
          <p:cNvPr id="50" name="Группа 49"/>
          <p:cNvGrpSpPr/>
          <p:nvPr/>
        </p:nvGrpSpPr>
        <p:grpSpPr>
          <a:xfrm>
            <a:off x="223520" y="788189"/>
            <a:ext cx="9270749" cy="5640309"/>
            <a:chOff x="1575304" y="769545"/>
            <a:chExt cx="9270749" cy="5640309"/>
          </a:xfrm>
        </p:grpSpPr>
        <p:pic>
          <p:nvPicPr>
            <p:cNvPr id="4" name="object 6"/>
            <p:cNvPicPr/>
            <p:nvPr/>
          </p:nvPicPr>
          <p:blipFill>
            <a:blip r:embed="rId4" cstate="print"/>
            <a:stretch>
              <a:fillRect/>
            </a:stretch>
          </p:blipFill>
          <p:spPr>
            <a:xfrm>
              <a:off x="1575304" y="769545"/>
              <a:ext cx="9270749" cy="5640309"/>
            </a:xfrm>
            <a:prstGeom prst="rect">
              <a:avLst/>
            </a:prstGeom>
          </p:spPr>
        </p:pic>
        <p:sp>
          <p:nvSpPr>
            <p:cNvPr id="6" name="Прямоугольник 5"/>
            <p:cNvSpPr/>
            <p:nvPr/>
          </p:nvSpPr>
          <p:spPr>
            <a:xfrm>
              <a:off x="1647731" y="1287805"/>
              <a:ext cx="1674589" cy="383335"/>
            </a:xfrm>
            <a:prstGeom prst="rect">
              <a:avLst/>
            </a:prstGeom>
            <a:solidFill>
              <a:srgbClr val="7C9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Air condition</a:t>
              </a:r>
              <a:endParaRPr lang="uk-UA" sz="1400" dirty="0"/>
            </a:p>
          </p:txBody>
        </p:sp>
        <p:sp>
          <p:nvSpPr>
            <p:cNvPr id="7" name="Прямоугольник 6"/>
            <p:cNvSpPr/>
            <p:nvPr/>
          </p:nvSpPr>
          <p:spPr>
            <a:xfrm>
              <a:off x="1647731" y="1765425"/>
              <a:ext cx="1674589" cy="383335"/>
            </a:xfrm>
            <a:prstGeom prst="rect">
              <a:avLst/>
            </a:prstGeom>
            <a:solidFill>
              <a:srgbClr val="7C9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Forest fire</a:t>
              </a:r>
              <a:endParaRPr lang="uk-UA" sz="1400" dirty="0"/>
            </a:p>
          </p:txBody>
        </p:sp>
        <p:sp>
          <p:nvSpPr>
            <p:cNvPr id="10" name="Прямоугольник 9"/>
            <p:cNvSpPr/>
            <p:nvPr/>
          </p:nvSpPr>
          <p:spPr>
            <a:xfrm>
              <a:off x="1647730" y="2202003"/>
              <a:ext cx="1674590" cy="383335"/>
            </a:xfrm>
            <a:prstGeom prst="rect">
              <a:avLst/>
            </a:prstGeom>
            <a:solidFill>
              <a:srgbClr val="3B8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Grape field</a:t>
              </a:r>
              <a:endParaRPr lang="uk-UA" sz="1400" dirty="0"/>
            </a:p>
          </p:txBody>
        </p:sp>
        <p:sp>
          <p:nvSpPr>
            <p:cNvPr id="11" name="Прямоугольник 10"/>
            <p:cNvSpPr/>
            <p:nvPr/>
          </p:nvSpPr>
          <p:spPr>
            <a:xfrm>
              <a:off x="1647730" y="2625402"/>
              <a:ext cx="1674590" cy="420991"/>
            </a:xfrm>
            <a:prstGeom prst="rect">
              <a:avLst/>
            </a:prstGeom>
            <a:solidFill>
              <a:srgbClr val="AB7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Agriculture</a:t>
              </a:r>
              <a:endParaRPr lang="uk-UA" sz="1400" dirty="0"/>
            </a:p>
          </p:txBody>
        </p:sp>
        <p:sp>
          <p:nvSpPr>
            <p:cNvPr id="14" name="Прямоугольник 13"/>
            <p:cNvSpPr/>
            <p:nvPr/>
          </p:nvSpPr>
          <p:spPr>
            <a:xfrm>
              <a:off x="1647730" y="3087932"/>
              <a:ext cx="1674590" cy="313544"/>
            </a:xfrm>
            <a:prstGeom prst="rect">
              <a:avLst/>
            </a:prstGeom>
            <a:solidFill>
              <a:srgbClr val="45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Fitness</a:t>
              </a:r>
              <a:endParaRPr lang="uk-UA" sz="1400" dirty="0"/>
            </a:p>
          </p:txBody>
        </p:sp>
        <p:sp>
          <p:nvSpPr>
            <p:cNvPr id="17" name="Прямоугольник 16"/>
            <p:cNvSpPr/>
            <p:nvPr/>
          </p:nvSpPr>
          <p:spPr>
            <a:xfrm>
              <a:off x="1647729" y="3438806"/>
              <a:ext cx="1674591" cy="571614"/>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State of infrastructure</a:t>
              </a:r>
              <a:endParaRPr lang="uk-UA" sz="1400" dirty="0"/>
            </a:p>
          </p:txBody>
        </p:sp>
        <p:sp>
          <p:nvSpPr>
            <p:cNvPr id="18" name="Прямоугольник 17"/>
            <p:cNvSpPr/>
            <p:nvPr/>
          </p:nvSpPr>
          <p:spPr>
            <a:xfrm>
              <a:off x="1647729" y="5815846"/>
              <a:ext cx="1928591" cy="594008"/>
            </a:xfrm>
            <a:prstGeom prst="rect">
              <a:avLst/>
            </a:prstGeom>
            <a:solidFill>
              <a:srgbClr val="C84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Monitoring the condition of containers</a:t>
              </a:r>
              <a:endParaRPr lang="uk-UA" sz="1400" dirty="0"/>
            </a:p>
          </p:txBody>
        </p:sp>
        <p:sp>
          <p:nvSpPr>
            <p:cNvPr id="20" name="Прямоугольник 19"/>
            <p:cNvSpPr/>
            <p:nvPr/>
          </p:nvSpPr>
          <p:spPr>
            <a:xfrm>
              <a:off x="5963920" y="5886967"/>
              <a:ext cx="1351280" cy="300474"/>
            </a:xfrm>
            <a:prstGeom prst="rect">
              <a:avLst/>
            </a:prstGeom>
            <a:solidFill>
              <a:srgbClr val="10A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Water quality</a:t>
              </a:r>
              <a:endParaRPr lang="uk-UA" sz="1400" dirty="0"/>
            </a:p>
          </p:txBody>
        </p:sp>
        <p:sp>
          <p:nvSpPr>
            <p:cNvPr id="21" name="Прямоугольник 20"/>
            <p:cNvSpPr/>
            <p:nvPr/>
          </p:nvSpPr>
          <p:spPr>
            <a:xfrm>
              <a:off x="7569200" y="5815846"/>
              <a:ext cx="1351280" cy="300474"/>
            </a:xfrm>
            <a:prstGeom prst="rect">
              <a:avLst/>
            </a:prstGeom>
            <a:solidFill>
              <a:srgbClr val="31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Field condition</a:t>
              </a:r>
              <a:endParaRPr lang="uk-UA" sz="1400" dirty="0"/>
            </a:p>
          </p:txBody>
        </p:sp>
        <p:sp>
          <p:nvSpPr>
            <p:cNvPr id="22" name="Прямоугольник 21"/>
            <p:cNvSpPr/>
            <p:nvPr/>
          </p:nvSpPr>
          <p:spPr>
            <a:xfrm>
              <a:off x="7569200" y="5489218"/>
              <a:ext cx="1351280" cy="300474"/>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Smart parking</a:t>
              </a:r>
              <a:endParaRPr lang="uk-UA" sz="1400" dirty="0"/>
            </a:p>
          </p:txBody>
        </p:sp>
        <p:sp>
          <p:nvSpPr>
            <p:cNvPr id="23" name="Прямоугольник 22"/>
            <p:cNvSpPr/>
            <p:nvPr/>
          </p:nvSpPr>
          <p:spPr>
            <a:xfrm>
              <a:off x="7569200" y="5029200"/>
              <a:ext cx="1351280" cy="460018"/>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Garbage containers</a:t>
              </a:r>
              <a:endParaRPr lang="uk-UA" sz="1400" dirty="0"/>
            </a:p>
          </p:txBody>
        </p:sp>
        <p:cxnSp>
          <p:nvCxnSpPr>
            <p:cNvPr id="25" name="Прямая соединительная линия 24"/>
            <p:cNvCxnSpPr/>
            <p:nvPr/>
          </p:nvCxnSpPr>
          <p:spPr>
            <a:xfrm>
              <a:off x="7569200" y="5489218"/>
              <a:ext cx="13512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7569200" y="5789692"/>
              <a:ext cx="13512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1647729" y="3046393"/>
              <a:ext cx="1674591" cy="8652"/>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Прямоугольник 32"/>
            <p:cNvSpPr/>
            <p:nvPr/>
          </p:nvSpPr>
          <p:spPr>
            <a:xfrm>
              <a:off x="9103360" y="5489218"/>
              <a:ext cx="1666240" cy="326628"/>
            </a:xfrm>
            <a:prstGeom prst="rect">
              <a:avLst/>
            </a:prstGeom>
            <a:solidFill>
              <a:srgbClr val="C84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Product placement</a:t>
              </a:r>
              <a:endParaRPr lang="uk-UA" sz="1400" dirty="0"/>
            </a:p>
          </p:txBody>
        </p:sp>
        <p:sp>
          <p:nvSpPr>
            <p:cNvPr id="34" name="Прямоугольник 33"/>
            <p:cNvSpPr/>
            <p:nvPr/>
          </p:nvSpPr>
          <p:spPr>
            <a:xfrm>
              <a:off x="9103360" y="4968240"/>
              <a:ext cx="1666240" cy="447040"/>
            </a:xfrm>
            <a:prstGeom prst="rect">
              <a:avLst/>
            </a:prstGeom>
            <a:solidFill>
              <a:srgbClr val="AB7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Automotive diagnostic</a:t>
              </a:r>
              <a:endParaRPr lang="uk-UA" sz="1400" dirty="0"/>
            </a:p>
          </p:txBody>
        </p:sp>
        <p:sp>
          <p:nvSpPr>
            <p:cNvPr id="35" name="Прямоугольник 34"/>
            <p:cNvSpPr/>
            <p:nvPr/>
          </p:nvSpPr>
          <p:spPr>
            <a:xfrm>
              <a:off x="9103360" y="4604643"/>
              <a:ext cx="1666240" cy="326628"/>
            </a:xfrm>
            <a:prstGeom prst="rect">
              <a:avLst/>
            </a:prstGeom>
            <a:solidFill>
              <a:srgbClr val="10A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Water leak</a:t>
              </a:r>
              <a:endParaRPr lang="uk-UA" sz="1400" dirty="0"/>
            </a:p>
          </p:txBody>
        </p:sp>
        <p:cxnSp>
          <p:nvCxnSpPr>
            <p:cNvPr id="36" name="Прямая соединительная линия 35"/>
            <p:cNvCxnSpPr/>
            <p:nvPr/>
          </p:nvCxnSpPr>
          <p:spPr>
            <a:xfrm>
              <a:off x="9103360" y="5415280"/>
              <a:ext cx="16662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Прямоугольник 37"/>
            <p:cNvSpPr/>
            <p:nvPr/>
          </p:nvSpPr>
          <p:spPr>
            <a:xfrm>
              <a:off x="9118853" y="2282981"/>
              <a:ext cx="1351280" cy="300474"/>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City map</a:t>
              </a:r>
              <a:endParaRPr lang="uk-UA" sz="1400" dirty="0"/>
            </a:p>
          </p:txBody>
        </p:sp>
        <p:sp>
          <p:nvSpPr>
            <p:cNvPr id="40" name="Прямоугольник 39"/>
            <p:cNvSpPr/>
            <p:nvPr/>
          </p:nvSpPr>
          <p:spPr>
            <a:xfrm>
              <a:off x="9118853" y="1228541"/>
              <a:ext cx="1351280" cy="501862"/>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Smart lighting</a:t>
              </a:r>
              <a:endParaRPr lang="uk-UA" sz="1400" dirty="0"/>
            </a:p>
          </p:txBody>
        </p:sp>
        <p:sp>
          <p:nvSpPr>
            <p:cNvPr id="41" name="Прямоугольник 40"/>
            <p:cNvSpPr/>
            <p:nvPr/>
          </p:nvSpPr>
          <p:spPr>
            <a:xfrm>
              <a:off x="9133840" y="1765424"/>
              <a:ext cx="1351280" cy="383335"/>
            </a:xfrm>
            <a:prstGeom prst="rect">
              <a:avLst/>
            </a:prstGeom>
            <a:solidFill>
              <a:srgbClr val="B4B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Smart shopping</a:t>
              </a:r>
              <a:endParaRPr lang="uk-UA" sz="1400" dirty="0"/>
            </a:p>
          </p:txBody>
        </p:sp>
        <p:sp>
          <p:nvSpPr>
            <p:cNvPr id="42" name="Прямоугольник 41"/>
            <p:cNvSpPr/>
            <p:nvPr/>
          </p:nvSpPr>
          <p:spPr>
            <a:xfrm>
              <a:off x="9118853" y="808237"/>
              <a:ext cx="1351280" cy="383335"/>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Smart roads</a:t>
              </a:r>
              <a:endParaRPr lang="uk-UA" sz="1400" dirty="0"/>
            </a:p>
          </p:txBody>
        </p:sp>
        <p:sp>
          <p:nvSpPr>
            <p:cNvPr id="43" name="Прямоугольник 42"/>
            <p:cNvSpPr/>
            <p:nvPr/>
          </p:nvSpPr>
          <p:spPr>
            <a:xfrm>
              <a:off x="6081013" y="1770160"/>
              <a:ext cx="1351280" cy="383335"/>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Traffic level</a:t>
              </a:r>
              <a:endParaRPr lang="uk-UA" sz="1400" dirty="0"/>
            </a:p>
          </p:txBody>
        </p:sp>
        <p:sp>
          <p:nvSpPr>
            <p:cNvPr id="46" name="Прямоугольник 45"/>
            <p:cNvSpPr/>
            <p:nvPr/>
          </p:nvSpPr>
          <p:spPr>
            <a:xfrm>
              <a:off x="6081012" y="1228541"/>
              <a:ext cx="1488187" cy="510873"/>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Electromagnetic level</a:t>
              </a:r>
              <a:endParaRPr lang="uk-UA" sz="1400" dirty="0"/>
            </a:p>
          </p:txBody>
        </p:sp>
        <p:sp>
          <p:nvSpPr>
            <p:cNvPr id="47" name="Прямоугольник 46"/>
            <p:cNvSpPr/>
            <p:nvPr/>
          </p:nvSpPr>
          <p:spPr>
            <a:xfrm>
              <a:off x="3972561" y="1117600"/>
              <a:ext cx="1933320" cy="532401"/>
            </a:xfrm>
            <a:prstGeom prst="rect">
              <a:avLst/>
            </a:prstGeom>
            <a:solidFill>
              <a:srgbClr val="93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Smartphone location</a:t>
              </a:r>
              <a:endParaRPr lang="uk-UA" sz="1400" dirty="0"/>
            </a:p>
          </p:txBody>
        </p:sp>
        <p:sp>
          <p:nvSpPr>
            <p:cNvPr id="48" name="Прямоугольник 47"/>
            <p:cNvSpPr/>
            <p:nvPr/>
          </p:nvSpPr>
          <p:spPr>
            <a:xfrm>
              <a:off x="4287520" y="1671141"/>
              <a:ext cx="1618360" cy="348444"/>
            </a:xfrm>
            <a:prstGeom prst="rect">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Perimeter control</a:t>
              </a:r>
              <a:endParaRPr lang="uk-UA" sz="1400" dirty="0"/>
            </a:p>
          </p:txBody>
        </p:sp>
        <p:sp>
          <p:nvSpPr>
            <p:cNvPr id="49" name="Прямоугольник 48"/>
            <p:cNvSpPr/>
            <p:nvPr/>
          </p:nvSpPr>
          <p:spPr>
            <a:xfrm>
              <a:off x="4287520" y="2084774"/>
              <a:ext cx="1618360" cy="348444"/>
            </a:xfrm>
            <a:prstGeom prst="rect">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Radiation level</a:t>
              </a:r>
              <a:endParaRPr lang="uk-UA" sz="1400" dirty="0"/>
            </a:p>
          </p:txBody>
        </p:sp>
      </p:grpSp>
      <p:sp>
        <p:nvSpPr>
          <p:cNvPr id="51" name="TextBox 50"/>
          <p:cNvSpPr txBox="1"/>
          <p:nvPr/>
        </p:nvSpPr>
        <p:spPr>
          <a:xfrm>
            <a:off x="223520" y="264969"/>
            <a:ext cx="10058400" cy="523220"/>
          </a:xfrm>
          <a:prstGeom prst="rect">
            <a:avLst/>
          </a:prstGeom>
          <a:noFill/>
        </p:spPr>
        <p:txBody>
          <a:bodyPr wrap="square" rtlCol="0">
            <a:spAutoFit/>
          </a:bodyPr>
          <a:lstStyle/>
          <a:p>
            <a:r>
              <a:rPr lang="en-US" sz="2800" b="1" dirty="0">
                <a:solidFill>
                  <a:schemeClr val="accent1">
                    <a:lumMod val="50000"/>
                  </a:schemeClr>
                </a:solidFill>
              </a:rPr>
              <a:t>The application of the Internet of Things affects various industries</a:t>
            </a:r>
            <a:endParaRPr lang="uk-UA" sz="2800" b="1" dirty="0">
              <a:solidFill>
                <a:schemeClr val="accent1">
                  <a:lumMod val="50000"/>
                </a:schemeClr>
              </a:solidFill>
            </a:endParaRPr>
          </a:p>
        </p:txBody>
      </p:sp>
      <p:sp>
        <p:nvSpPr>
          <p:cNvPr id="55" name="Шестиугольник 54"/>
          <p:cNvSpPr/>
          <p:nvPr/>
        </p:nvSpPr>
        <p:spPr>
          <a:xfrm>
            <a:off x="9949681" y="1486933"/>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6" name="Шестиугольник 55"/>
          <p:cNvSpPr/>
          <p:nvPr/>
        </p:nvSpPr>
        <p:spPr>
          <a:xfrm>
            <a:off x="10917425" y="2060724"/>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Шестиугольник 56"/>
          <p:cNvSpPr/>
          <p:nvPr/>
        </p:nvSpPr>
        <p:spPr>
          <a:xfrm>
            <a:off x="9949681" y="2660508"/>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Шестиугольник 58"/>
          <p:cNvSpPr/>
          <p:nvPr/>
        </p:nvSpPr>
        <p:spPr>
          <a:xfrm>
            <a:off x="9949681" y="3835221"/>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Шестиугольник 59"/>
          <p:cNvSpPr/>
          <p:nvPr/>
        </p:nvSpPr>
        <p:spPr>
          <a:xfrm>
            <a:off x="10952721" y="4394524"/>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1" name="Шестиугольник 60"/>
          <p:cNvSpPr/>
          <p:nvPr/>
        </p:nvSpPr>
        <p:spPr>
          <a:xfrm>
            <a:off x="10917425" y="3228462"/>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4" name="Рисунок 43"/>
          <p:cNvPicPr>
            <a:picLocks noChangeAspect="1"/>
          </p:cNvPicPr>
          <p:nvPr/>
        </p:nvPicPr>
        <p:blipFill>
          <a:blip r:embed="rId5"/>
          <a:stretch>
            <a:fillRect/>
          </a:stretch>
        </p:blipFill>
        <p:spPr>
          <a:xfrm>
            <a:off x="10797674" y="140303"/>
            <a:ext cx="1097758" cy="1295772"/>
          </a:xfrm>
          <a:prstGeom prst="rect">
            <a:avLst/>
          </a:prstGeom>
        </p:spPr>
      </p:pic>
      <p:sp>
        <p:nvSpPr>
          <p:cNvPr id="54" name="Шестиугольник 53"/>
          <p:cNvSpPr/>
          <p:nvPr/>
        </p:nvSpPr>
        <p:spPr>
          <a:xfrm>
            <a:off x="10917425" y="892986"/>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028910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Рисунок 93"/>
          <p:cNvPicPr>
            <a:picLocks noChangeAspect="1"/>
          </p:cNvPicPr>
          <p:nvPr/>
        </p:nvPicPr>
        <p:blipFill rotWithShape="1">
          <a:blip r:embed="rId3" cstate="print">
            <a:extLst>
              <a:ext uri="{28A0092B-C50C-407E-A947-70E740481C1C}">
                <a14:useLocalDpi xmlns:a14="http://schemas.microsoft.com/office/drawing/2010/main" val="0"/>
              </a:ext>
            </a:extLst>
          </a:blip>
          <a:srcRect r="764"/>
          <a:stretch/>
        </p:blipFill>
        <p:spPr>
          <a:xfrm>
            <a:off x="-29028" y="0"/>
            <a:ext cx="12221028" cy="6858000"/>
          </a:xfrm>
          <a:prstGeom prst="rect">
            <a:avLst/>
          </a:prstGeom>
        </p:spPr>
      </p:pic>
      <p:sp>
        <p:nvSpPr>
          <p:cNvPr id="93" name="Скругленный прямоугольник 92"/>
          <p:cNvSpPr/>
          <p:nvPr/>
        </p:nvSpPr>
        <p:spPr>
          <a:xfrm>
            <a:off x="7830636" y="3819077"/>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7" name="Скругленный прямоугольник 86"/>
          <p:cNvSpPr/>
          <p:nvPr/>
        </p:nvSpPr>
        <p:spPr>
          <a:xfrm>
            <a:off x="2924572" y="3748144"/>
            <a:ext cx="1673187" cy="29575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9" name="Скругленный прямоугольник 88"/>
          <p:cNvSpPr/>
          <p:nvPr/>
        </p:nvSpPr>
        <p:spPr>
          <a:xfrm>
            <a:off x="2918763" y="5209652"/>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1" name="Скругленный прямоугольник 90"/>
          <p:cNvSpPr/>
          <p:nvPr/>
        </p:nvSpPr>
        <p:spPr>
          <a:xfrm>
            <a:off x="7786021" y="5176944"/>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5" name="Скругленный прямоугольник 84"/>
          <p:cNvSpPr/>
          <p:nvPr/>
        </p:nvSpPr>
        <p:spPr>
          <a:xfrm>
            <a:off x="5306123" y="5209652"/>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4" name="Скругленный прямоугольник 83"/>
          <p:cNvSpPr/>
          <p:nvPr/>
        </p:nvSpPr>
        <p:spPr>
          <a:xfrm>
            <a:off x="5210458" y="3748144"/>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0" name="Скругленный прямоугольник 79"/>
          <p:cNvSpPr/>
          <p:nvPr/>
        </p:nvSpPr>
        <p:spPr>
          <a:xfrm>
            <a:off x="5274917" y="2254899"/>
            <a:ext cx="1673187" cy="61144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1" name="Скругленный прямоугольник 80"/>
          <p:cNvSpPr/>
          <p:nvPr/>
        </p:nvSpPr>
        <p:spPr>
          <a:xfrm>
            <a:off x="7752741" y="2254899"/>
            <a:ext cx="1673187" cy="45974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2" name="Скругленный прямоугольник 81"/>
          <p:cNvSpPr/>
          <p:nvPr/>
        </p:nvSpPr>
        <p:spPr>
          <a:xfrm>
            <a:off x="10161748" y="2265784"/>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3" name="Скругленный прямоугольник 82"/>
          <p:cNvSpPr/>
          <p:nvPr/>
        </p:nvSpPr>
        <p:spPr>
          <a:xfrm>
            <a:off x="10161747" y="3810292"/>
            <a:ext cx="1673187" cy="3174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2" name="Скругленный прямоугольник 91"/>
          <p:cNvSpPr/>
          <p:nvPr/>
        </p:nvSpPr>
        <p:spPr>
          <a:xfrm>
            <a:off x="10136779" y="5176944"/>
            <a:ext cx="1673187" cy="56124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1" name="Шестиугольник 60"/>
          <p:cNvSpPr/>
          <p:nvPr/>
        </p:nvSpPr>
        <p:spPr>
          <a:xfrm>
            <a:off x="191909" y="3946824"/>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Шестиугольник 56"/>
          <p:cNvSpPr/>
          <p:nvPr/>
        </p:nvSpPr>
        <p:spPr>
          <a:xfrm>
            <a:off x="175162" y="1426613"/>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Скругленный прямоугольник 4"/>
          <p:cNvSpPr/>
          <p:nvPr/>
        </p:nvSpPr>
        <p:spPr>
          <a:xfrm>
            <a:off x="2783840" y="2286177"/>
            <a:ext cx="1673187" cy="397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1" name="TextBox 50"/>
          <p:cNvSpPr txBox="1"/>
          <p:nvPr/>
        </p:nvSpPr>
        <p:spPr>
          <a:xfrm>
            <a:off x="714374" y="264969"/>
            <a:ext cx="9567545" cy="523220"/>
          </a:xfrm>
          <a:prstGeom prst="rect">
            <a:avLst/>
          </a:prstGeom>
          <a:noFill/>
        </p:spPr>
        <p:txBody>
          <a:bodyPr wrap="square" rtlCol="0">
            <a:spAutoFit/>
          </a:bodyPr>
          <a:lstStyle/>
          <a:p>
            <a:pPr algn="ctr"/>
            <a:r>
              <a:rPr lang="en-US" sz="2800" b="1" dirty="0">
                <a:solidFill>
                  <a:schemeClr val="accent1">
                    <a:lumMod val="50000"/>
                  </a:schemeClr>
                </a:solidFill>
              </a:rPr>
              <a:t>Segments Urban </a:t>
            </a:r>
            <a:r>
              <a:rPr lang="en-US" sz="2800" b="1" dirty="0" err="1">
                <a:solidFill>
                  <a:schemeClr val="accent1">
                    <a:lumMod val="50000"/>
                  </a:schemeClr>
                </a:solidFill>
              </a:rPr>
              <a:t>IoT</a:t>
            </a:r>
            <a:endParaRPr lang="uk-UA" sz="2800" b="1" dirty="0">
              <a:solidFill>
                <a:schemeClr val="accent1">
                  <a:lumMod val="50000"/>
                </a:schemeClr>
              </a:solidFill>
            </a:endParaRPr>
          </a:p>
        </p:txBody>
      </p:sp>
      <p:sp>
        <p:nvSpPr>
          <p:cNvPr id="54" name="Шестиугольник 53"/>
          <p:cNvSpPr/>
          <p:nvPr/>
        </p:nvSpPr>
        <p:spPr>
          <a:xfrm>
            <a:off x="1134923" y="4550026"/>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5" name="Шестиугольник 54"/>
          <p:cNvSpPr/>
          <p:nvPr/>
        </p:nvSpPr>
        <p:spPr>
          <a:xfrm>
            <a:off x="139260" y="5153228"/>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6" name="Шестиугольник 55"/>
          <p:cNvSpPr/>
          <p:nvPr/>
        </p:nvSpPr>
        <p:spPr>
          <a:xfrm>
            <a:off x="1313691" y="249548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Шестиугольник 58"/>
          <p:cNvSpPr/>
          <p:nvPr/>
        </p:nvSpPr>
        <p:spPr>
          <a:xfrm>
            <a:off x="1218143" y="823411"/>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4" name="Рисунок 43"/>
          <p:cNvPicPr>
            <a:picLocks noChangeAspect="1"/>
          </p:cNvPicPr>
          <p:nvPr/>
        </p:nvPicPr>
        <p:blipFill>
          <a:blip r:embed="rId4" cstate="print">
            <a:extLst>
              <a:ext uri="{28A0092B-C50C-407E-A947-70E740481C1C}">
                <a14:useLocalDpi xmlns:a14="http://schemas.microsoft.com/office/drawing/2010/main" val="0"/>
              </a:ext>
            </a:extLst>
          </a:blip>
          <a:srcRect t="1312"/>
          <a:stretch>
            <a:fillRect/>
          </a:stretch>
        </p:blipFill>
        <p:spPr>
          <a:xfrm>
            <a:off x="120344" y="1838715"/>
            <a:ext cx="2958487" cy="2752174"/>
          </a:xfrm>
          <a:custGeom>
            <a:avLst/>
            <a:gdLst>
              <a:gd name="connsiteX0" fmla="*/ 1315881 w 5333477"/>
              <a:gd name="connsiteY0" fmla="*/ 0 h 5263522"/>
              <a:gd name="connsiteX1" fmla="*/ 4017596 w 5333477"/>
              <a:gd name="connsiteY1" fmla="*/ 0 h 5263522"/>
              <a:gd name="connsiteX2" fmla="*/ 5333477 w 5333477"/>
              <a:gd name="connsiteY2" fmla="*/ 2631761 h 5263522"/>
              <a:gd name="connsiteX3" fmla="*/ 4017596 w 5333477"/>
              <a:gd name="connsiteY3" fmla="*/ 5263522 h 5263522"/>
              <a:gd name="connsiteX4" fmla="*/ 1315881 w 5333477"/>
              <a:gd name="connsiteY4" fmla="*/ 5263522 h 5263522"/>
              <a:gd name="connsiteX5" fmla="*/ 0 w 5333477"/>
              <a:gd name="connsiteY5" fmla="*/ 2631761 h 526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477" h="5263522">
                <a:moveTo>
                  <a:pt x="1315881" y="0"/>
                </a:moveTo>
                <a:lnTo>
                  <a:pt x="4017596" y="0"/>
                </a:lnTo>
                <a:lnTo>
                  <a:pt x="5333477" y="2631761"/>
                </a:lnTo>
                <a:lnTo>
                  <a:pt x="4017596" y="5263522"/>
                </a:lnTo>
                <a:lnTo>
                  <a:pt x="1315881" y="5263522"/>
                </a:lnTo>
                <a:lnTo>
                  <a:pt x="0" y="2631761"/>
                </a:lnTo>
                <a:close/>
              </a:path>
            </a:pathLst>
          </a:custGeom>
          <a:ln w="63500">
            <a:solidFill>
              <a:srgbClr val="5B9BD5"/>
            </a:solidFill>
          </a:ln>
        </p:spPr>
      </p:pic>
      <p:pic>
        <p:nvPicPr>
          <p:cNvPr id="12" name="Рисунок 11"/>
          <p:cNvPicPr>
            <a:picLocks noChangeAspect="1"/>
          </p:cNvPicPr>
          <p:nvPr/>
        </p:nvPicPr>
        <p:blipFill>
          <a:blip r:embed="rId5"/>
          <a:stretch>
            <a:fillRect/>
          </a:stretch>
        </p:blipFill>
        <p:spPr>
          <a:xfrm>
            <a:off x="10797674" y="140303"/>
            <a:ext cx="1097758" cy="1295772"/>
          </a:xfrm>
          <a:prstGeom prst="rect">
            <a:avLst/>
          </a:prstGeom>
        </p:spPr>
      </p:pic>
      <p:sp>
        <p:nvSpPr>
          <p:cNvPr id="16" name="object 6"/>
          <p:cNvSpPr/>
          <p:nvPr/>
        </p:nvSpPr>
        <p:spPr>
          <a:xfrm>
            <a:off x="10564721" y="3110939"/>
            <a:ext cx="548005" cy="571500"/>
          </a:xfrm>
          <a:custGeom>
            <a:avLst/>
            <a:gdLst/>
            <a:ahLst/>
            <a:cxnLst/>
            <a:rect l="l" t="t" r="r" b="b"/>
            <a:pathLst>
              <a:path w="548004" h="571500">
                <a:moveTo>
                  <a:pt x="279976" y="0"/>
                </a:moveTo>
                <a:lnTo>
                  <a:pt x="267827" y="0"/>
                </a:lnTo>
                <a:lnTo>
                  <a:pt x="262844" y="4885"/>
                </a:lnTo>
                <a:lnTo>
                  <a:pt x="262844" y="93891"/>
                </a:lnTo>
                <a:lnTo>
                  <a:pt x="267684" y="98919"/>
                </a:lnTo>
                <a:lnTo>
                  <a:pt x="279975" y="98919"/>
                </a:lnTo>
                <a:lnTo>
                  <a:pt x="284816" y="94033"/>
                </a:lnTo>
                <a:lnTo>
                  <a:pt x="284816" y="5029"/>
                </a:lnTo>
                <a:lnTo>
                  <a:pt x="279976" y="0"/>
                </a:lnTo>
                <a:close/>
              </a:path>
              <a:path w="548004" h="571500">
                <a:moveTo>
                  <a:pt x="275607" y="137906"/>
                </a:moveTo>
                <a:lnTo>
                  <a:pt x="272036" y="137906"/>
                </a:lnTo>
                <a:lnTo>
                  <a:pt x="270294" y="138109"/>
                </a:lnTo>
                <a:lnTo>
                  <a:pt x="268232" y="138178"/>
                </a:lnTo>
                <a:lnTo>
                  <a:pt x="268060" y="138219"/>
                </a:lnTo>
                <a:lnTo>
                  <a:pt x="267542" y="138238"/>
                </a:lnTo>
                <a:lnTo>
                  <a:pt x="267074" y="138320"/>
                </a:lnTo>
                <a:lnTo>
                  <a:pt x="265056" y="138435"/>
                </a:lnTo>
                <a:lnTo>
                  <a:pt x="258605" y="139007"/>
                </a:lnTo>
                <a:lnTo>
                  <a:pt x="256658" y="139044"/>
                </a:lnTo>
                <a:lnTo>
                  <a:pt x="254059" y="139379"/>
                </a:lnTo>
                <a:lnTo>
                  <a:pt x="253363" y="139504"/>
                </a:lnTo>
                <a:lnTo>
                  <a:pt x="250535" y="139912"/>
                </a:lnTo>
                <a:lnTo>
                  <a:pt x="248462" y="140380"/>
                </a:lnTo>
                <a:lnTo>
                  <a:pt x="244610" y="141085"/>
                </a:lnTo>
                <a:lnTo>
                  <a:pt x="242825" y="141307"/>
                </a:lnTo>
                <a:lnTo>
                  <a:pt x="239807" y="141991"/>
                </a:lnTo>
                <a:lnTo>
                  <a:pt x="238537" y="142360"/>
                </a:lnTo>
                <a:lnTo>
                  <a:pt x="235676" y="143090"/>
                </a:lnTo>
                <a:lnTo>
                  <a:pt x="234132" y="143587"/>
                </a:lnTo>
                <a:lnTo>
                  <a:pt x="231075" y="144440"/>
                </a:lnTo>
                <a:lnTo>
                  <a:pt x="229562" y="144796"/>
                </a:lnTo>
                <a:lnTo>
                  <a:pt x="225925" y="145978"/>
                </a:lnTo>
                <a:lnTo>
                  <a:pt x="220811" y="147908"/>
                </a:lnTo>
                <a:lnTo>
                  <a:pt x="220021" y="148264"/>
                </a:lnTo>
                <a:lnTo>
                  <a:pt x="217690" y="149184"/>
                </a:lnTo>
                <a:lnTo>
                  <a:pt x="200232" y="157796"/>
                </a:lnTo>
                <a:lnTo>
                  <a:pt x="199071" y="158494"/>
                </a:lnTo>
                <a:lnTo>
                  <a:pt x="196279" y="160120"/>
                </a:lnTo>
                <a:lnTo>
                  <a:pt x="193536" y="161823"/>
                </a:lnTo>
                <a:lnTo>
                  <a:pt x="189586" y="164508"/>
                </a:lnTo>
                <a:lnTo>
                  <a:pt x="188309" y="165211"/>
                </a:lnTo>
                <a:lnTo>
                  <a:pt x="186254" y="166702"/>
                </a:lnTo>
                <a:lnTo>
                  <a:pt x="185494" y="167398"/>
                </a:lnTo>
                <a:lnTo>
                  <a:pt x="184691" y="168051"/>
                </a:lnTo>
                <a:lnTo>
                  <a:pt x="153814" y="199385"/>
                </a:lnTo>
                <a:lnTo>
                  <a:pt x="133200" y="239952"/>
                </a:lnTo>
                <a:lnTo>
                  <a:pt x="126352" y="279726"/>
                </a:lnTo>
                <a:lnTo>
                  <a:pt x="126268" y="288616"/>
                </a:lnTo>
                <a:lnTo>
                  <a:pt x="126391" y="293047"/>
                </a:lnTo>
                <a:lnTo>
                  <a:pt x="126558" y="296992"/>
                </a:lnTo>
                <a:lnTo>
                  <a:pt x="126992" y="300911"/>
                </a:lnTo>
                <a:lnTo>
                  <a:pt x="127447" y="305377"/>
                </a:lnTo>
                <a:lnTo>
                  <a:pt x="128167" y="309838"/>
                </a:lnTo>
                <a:lnTo>
                  <a:pt x="129567" y="316965"/>
                </a:lnTo>
                <a:lnTo>
                  <a:pt x="130371" y="319609"/>
                </a:lnTo>
                <a:lnTo>
                  <a:pt x="131146" y="322798"/>
                </a:lnTo>
                <a:lnTo>
                  <a:pt x="131316" y="323328"/>
                </a:lnTo>
                <a:lnTo>
                  <a:pt x="132095" y="326379"/>
                </a:lnTo>
                <a:lnTo>
                  <a:pt x="132521" y="328908"/>
                </a:lnTo>
                <a:lnTo>
                  <a:pt x="133333" y="331414"/>
                </a:lnTo>
                <a:lnTo>
                  <a:pt x="150002" y="366158"/>
                </a:lnTo>
                <a:lnTo>
                  <a:pt x="179640" y="399465"/>
                </a:lnTo>
                <a:lnTo>
                  <a:pt x="219212" y="422785"/>
                </a:lnTo>
                <a:lnTo>
                  <a:pt x="256840" y="432461"/>
                </a:lnTo>
                <a:lnTo>
                  <a:pt x="273831" y="433459"/>
                </a:lnTo>
                <a:lnTo>
                  <a:pt x="275639" y="433459"/>
                </a:lnTo>
                <a:lnTo>
                  <a:pt x="277397" y="433256"/>
                </a:lnTo>
                <a:lnTo>
                  <a:pt x="279637" y="433184"/>
                </a:lnTo>
                <a:lnTo>
                  <a:pt x="279993" y="433146"/>
                </a:lnTo>
                <a:lnTo>
                  <a:pt x="280506" y="433125"/>
                </a:lnTo>
                <a:lnTo>
                  <a:pt x="281001" y="433038"/>
                </a:lnTo>
                <a:lnTo>
                  <a:pt x="282573" y="432954"/>
                </a:lnTo>
                <a:lnTo>
                  <a:pt x="283622" y="432826"/>
                </a:lnTo>
                <a:lnTo>
                  <a:pt x="287370" y="432563"/>
                </a:lnTo>
                <a:lnTo>
                  <a:pt x="290075" y="432460"/>
                </a:lnTo>
                <a:lnTo>
                  <a:pt x="293871" y="431976"/>
                </a:lnTo>
                <a:lnTo>
                  <a:pt x="295009" y="431755"/>
                </a:lnTo>
                <a:lnTo>
                  <a:pt x="302574" y="430583"/>
                </a:lnTo>
                <a:lnTo>
                  <a:pt x="308192" y="429348"/>
                </a:lnTo>
                <a:lnTo>
                  <a:pt x="310630" y="428633"/>
                </a:lnTo>
                <a:lnTo>
                  <a:pt x="315066" y="427417"/>
                </a:lnTo>
                <a:lnTo>
                  <a:pt x="317078" y="426943"/>
                </a:lnTo>
                <a:lnTo>
                  <a:pt x="321942" y="425385"/>
                </a:lnTo>
                <a:lnTo>
                  <a:pt x="329196" y="422548"/>
                </a:lnTo>
                <a:lnTo>
                  <a:pt x="330716" y="421998"/>
                </a:lnTo>
                <a:lnTo>
                  <a:pt x="334972" y="420169"/>
                </a:lnTo>
                <a:lnTo>
                  <a:pt x="340727" y="417268"/>
                </a:lnTo>
                <a:lnTo>
                  <a:pt x="341044" y="417139"/>
                </a:lnTo>
                <a:lnTo>
                  <a:pt x="342065" y="416595"/>
                </a:lnTo>
                <a:lnTo>
                  <a:pt x="342475" y="416429"/>
                </a:lnTo>
                <a:lnTo>
                  <a:pt x="343197" y="416049"/>
                </a:lnTo>
                <a:lnTo>
                  <a:pt x="343533" y="415903"/>
                </a:lnTo>
                <a:lnTo>
                  <a:pt x="345718" y="414713"/>
                </a:lnTo>
                <a:lnTo>
                  <a:pt x="347200" y="413692"/>
                </a:lnTo>
                <a:lnTo>
                  <a:pt x="351033" y="411434"/>
                </a:lnTo>
                <a:lnTo>
                  <a:pt x="353321" y="410057"/>
                </a:lnTo>
                <a:lnTo>
                  <a:pt x="355685" y="408499"/>
                </a:lnTo>
                <a:lnTo>
                  <a:pt x="355829" y="408448"/>
                </a:lnTo>
                <a:lnTo>
                  <a:pt x="357536" y="407305"/>
                </a:lnTo>
                <a:lnTo>
                  <a:pt x="359186" y="406403"/>
                </a:lnTo>
                <a:lnTo>
                  <a:pt x="362264" y="404167"/>
                </a:lnTo>
                <a:lnTo>
                  <a:pt x="363686" y="402955"/>
                </a:lnTo>
                <a:lnTo>
                  <a:pt x="368688" y="399016"/>
                </a:lnTo>
                <a:lnTo>
                  <a:pt x="372089" y="396120"/>
                </a:lnTo>
                <a:lnTo>
                  <a:pt x="375494" y="392899"/>
                </a:lnTo>
                <a:lnTo>
                  <a:pt x="375723" y="392739"/>
                </a:lnTo>
                <a:lnTo>
                  <a:pt x="379246" y="389346"/>
                </a:lnTo>
                <a:lnTo>
                  <a:pt x="382197" y="386281"/>
                </a:lnTo>
                <a:lnTo>
                  <a:pt x="386265" y="381635"/>
                </a:lnTo>
                <a:lnTo>
                  <a:pt x="387424" y="380077"/>
                </a:lnTo>
                <a:lnTo>
                  <a:pt x="390926" y="375771"/>
                </a:lnTo>
                <a:lnTo>
                  <a:pt x="410999" y="340896"/>
                </a:lnTo>
                <a:lnTo>
                  <a:pt x="415371" y="327720"/>
                </a:lnTo>
                <a:lnTo>
                  <a:pt x="418204" y="317660"/>
                </a:lnTo>
                <a:lnTo>
                  <a:pt x="419821" y="309408"/>
                </a:lnTo>
                <a:lnTo>
                  <a:pt x="420780" y="300094"/>
                </a:lnTo>
                <a:lnTo>
                  <a:pt x="421029" y="299003"/>
                </a:lnTo>
                <a:lnTo>
                  <a:pt x="421115" y="297741"/>
                </a:lnTo>
                <a:lnTo>
                  <a:pt x="421220" y="294590"/>
                </a:lnTo>
                <a:lnTo>
                  <a:pt x="421515" y="288843"/>
                </a:lnTo>
                <a:lnTo>
                  <a:pt x="417186" y="250938"/>
                </a:lnTo>
                <a:lnTo>
                  <a:pt x="415485" y="244241"/>
                </a:lnTo>
                <a:lnTo>
                  <a:pt x="415152" y="242088"/>
                </a:lnTo>
                <a:lnTo>
                  <a:pt x="398294" y="206189"/>
                </a:lnTo>
                <a:lnTo>
                  <a:pt x="368299" y="171986"/>
                </a:lnTo>
                <a:lnTo>
                  <a:pt x="323649" y="146611"/>
                </a:lnTo>
                <a:lnTo>
                  <a:pt x="283923" y="138531"/>
                </a:lnTo>
                <a:lnTo>
                  <a:pt x="283438" y="138497"/>
                </a:lnTo>
                <a:lnTo>
                  <a:pt x="282980" y="138381"/>
                </a:lnTo>
                <a:lnTo>
                  <a:pt x="279881" y="138198"/>
                </a:lnTo>
                <a:lnTo>
                  <a:pt x="279399" y="138195"/>
                </a:lnTo>
                <a:lnTo>
                  <a:pt x="277350" y="138056"/>
                </a:lnTo>
                <a:lnTo>
                  <a:pt x="275607" y="137906"/>
                </a:lnTo>
                <a:close/>
              </a:path>
              <a:path w="548004" h="571500">
                <a:moveTo>
                  <a:pt x="111254" y="52072"/>
                </a:moveTo>
                <a:lnTo>
                  <a:pt x="108280" y="52652"/>
                </a:lnTo>
                <a:lnTo>
                  <a:pt x="105743" y="54466"/>
                </a:lnTo>
                <a:lnTo>
                  <a:pt x="100920" y="58012"/>
                </a:lnTo>
                <a:lnTo>
                  <a:pt x="99749" y="64889"/>
                </a:lnTo>
                <a:lnTo>
                  <a:pt x="103322" y="69890"/>
                </a:lnTo>
                <a:lnTo>
                  <a:pt x="148650" y="132190"/>
                </a:lnTo>
                <a:lnTo>
                  <a:pt x="152224" y="137049"/>
                </a:lnTo>
                <a:lnTo>
                  <a:pt x="159057" y="138219"/>
                </a:lnTo>
                <a:lnTo>
                  <a:pt x="169061" y="131074"/>
                </a:lnTo>
                <a:lnTo>
                  <a:pt x="170096" y="124053"/>
                </a:lnTo>
                <a:lnTo>
                  <a:pt x="166381" y="119194"/>
                </a:lnTo>
                <a:lnTo>
                  <a:pt x="121185" y="56896"/>
                </a:lnTo>
                <a:lnTo>
                  <a:pt x="119400" y="54466"/>
                </a:lnTo>
                <a:lnTo>
                  <a:pt x="116827" y="52965"/>
                </a:lnTo>
                <a:lnTo>
                  <a:pt x="111254" y="52072"/>
                </a:lnTo>
                <a:close/>
              </a:path>
              <a:path w="548004" h="571500">
                <a:moveTo>
                  <a:pt x="436406" y="52045"/>
                </a:moveTo>
                <a:lnTo>
                  <a:pt x="430833" y="52903"/>
                </a:lnTo>
                <a:lnTo>
                  <a:pt x="428260" y="54394"/>
                </a:lnTo>
                <a:lnTo>
                  <a:pt x="426474" y="56896"/>
                </a:lnTo>
                <a:lnTo>
                  <a:pt x="381279" y="119194"/>
                </a:lnTo>
                <a:lnTo>
                  <a:pt x="377706" y="124053"/>
                </a:lnTo>
                <a:lnTo>
                  <a:pt x="378876" y="131074"/>
                </a:lnTo>
                <a:lnTo>
                  <a:pt x="388611" y="138216"/>
                </a:lnTo>
                <a:lnTo>
                  <a:pt x="395570" y="137191"/>
                </a:lnTo>
                <a:lnTo>
                  <a:pt x="399143" y="132190"/>
                </a:lnTo>
                <a:lnTo>
                  <a:pt x="444338" y="69890"/>
                </a:lnTo>
                <a:lnTo>
                  <a:pt x="447911" y="65032"/>
                </a:lnTo>
                <a:lnTo>
                  <a:pt x="446883" y="58012"/>
                </a:lnTo>
                <a:lnTo>
                  <a:pt x="439380" y="52652"/>
                </a:lnTo>
                <a:lnTo>
                  <a:pt x="436406" y="52045"/>
                </a:lnTo>
                <a:close/>
              </a:path>
              <a:path w="548004" h="571500">
                <a:moveTo>
                  <a:pt x="279816" y="138195"/>
                </a:moveTo>
                <a:lnTo>
                  <a:pt x="279455" y="138198"/>
                </a:lnTo>
                <a:lnTo>
                  <a:pt x="279881" y="138198"/>
                </a:lnTo>
                <a:close/>
              </a:path>
              <a:path w="548004" h="571500">
                <a:moveTo>
                  <a:pt x="13080" y="189585"/>
                </a:moveTo>
                <a:lnTo>
                  <a:pt x="7310" y="190085"/>
                </a:lnTo>
                <a:lnTo>
                  <a:pt x="3430" y="192953"/>
                </a:lnTo>
                <a:lnTo>
                  <a:pt x="179" y="203206"/>
                </a:lnTo>
                <a:lnTo>
                  <a:pt x="3322" y="209513"/>
                </a:lnTo>
                <a:lnTo>
                  <a:pt x="88057" y="236942"/>
                </a:lnTo>
                <a:lnTo>
                  <a:pt x="94319" y="233798"/>
                </a:lnTo>
                <a:lnTo>
                  <a:pt x="96177" y="227939"/>
                </a:lnTo>
                <a:lnTo>
                  <a:pt x="98178" y="222223"/>
                </a:lnTo>
                <a:lnTo>
                  <a:pt x="94927" y="215962"/>
                </a:lnTo>
                <a:lnTo>
                  <a:pt x="89211" y="213960"/>
                </a:lnTo>
                <a:lnTo>
                  <a:pt x="14550" y="189737"/>
                </a:lnTo>
                <a:lnTo>
                  <a:pt x="13080" y="189585"/>
                </a:lnTo>
                <a:close/>
              </a:path>
              <a:path w="548004" h="571500">
                <a:moveTo>
                  <a:pt x="534579" y="189585"/>
                </a:moveTo>
                <a:lnTo>
                  <a:pt x="533110" y="189737"/>
                </a:lnTo>
                <a:lnTo>
                  <a:pt x="458450" y="213960"/>
                </a:lnTo>
                <a:lnTo>
                  <a:pt x="452591" y="215960"/>
                </a:lnTo>
                <a:lnTo>
                  <a:pt x="449446" y="222079"/>
                </a:lnTo>
                <a:lnTo>
                  <a:pt x="451304" y="227939"/>
                </a:lnTo>
                <a:lnTo>
                  <a:pt x="453306" y="233798"/>
                </a:lnTo>
                <a:lnTo>
                  <a:pt x="459468" y="236942"/>
                </a:lnTo>
                <a:lnTo>
                  <a:pt x="538478" y="211371"/>
                </a:lnTo>
                <a:lnTo>
                  <a:pt x="544338" y="209369"/>
                </a:lnTo>
                <a:lnTo>
                  <a:pt x="547483" y="203206"/>
                </a:lnTo>
                <a:lnTo>
                  <a:pt x="544230" y="192953"/>
                </a:lnTo>
                <a:lnTo>
                  <a:pt x="540349" y="190085"/>
                </a:lnTo>
                <a:lnTo>
                  <a:pt x="534579" y="189585"/>
                </a:lnTo>
                <a:close/>
              </a:path>
              <a:path w="548004" h="571500">
                <a:moveTo>
                  <a:pt x="85133" y="335664"/>
                </a:moveTo>
                <a:lnTo>
                  <a:pt x="83663" y="335817"/>
                </a:lnTo>
                <a:lnTo>
                  <a:pt x="9003" y="359995"/>
                </a:lnTo>
                <a:lnTo>
                  <a:pt x="3144" y="361995"/>
                </a:lnTo>
                <a:lnTo>
                  <a:pt x="0" y="368159"/>
                </a:lnTo>
                <a:lnTo>
                  <a:pt x="1858" y="374018"/>
                </a:lnTo>
                <a:lnTo>
                  <a:pt x="3858" y="379877"/>
                </a:lnTo>
                <a:lnTo>
                  <a:pt x="10021" y="383021"/>
                </a:lnTo>
                <a:lnTo>
                  <a:pt x="89032" y="357404"/>
                </a:lnTo>
                <a:lnTo>
                  <a:pt x="94890" y="355404"/>
                </a:lnTo>
                <a:lnTo>
                  <a:pt x="98035" y="349285"/>
                </a:lnTo>
                <a:lnTo>
                  <a:pt x="94783" y="339032"/>
                </a:lnTo>
                <a:lnTo>
                  <a:pt x="90902" y="336165"/>
                </a:lnTo>
                <a:lnTo>
                  <a:pt x="85133" y="335664"/>
                </a:lnTo>
                <a:close/>
              </a:path>
              <a:path w="548004" h="571500">
                <a:moveTo>
                  <a:pt x="462394" y="335664"/>
                </a:moveTo>
                <a:lnTo>
                  <a:pt x="456623" y="336165"/>
                </a:lnTo>
                <a:lnTo>
                  <a:pt x="452699" y="339032"/>
                </a:lnTo>
                <a:lnTo>
                  <a:pt x="449446" y="349286"/>
                </a:lnTo>
                <a:lnTo>
                  <a:pt x="452591" y="355546"/>
                </a:lnTo>
                <a:lnTo>
                  <a:pt x="537505" y="383021"/>
                </a:lnTo>
                <a:lnTo>
                  <a:pt x="543765" y="379877"/>
                </a:lnTo>
                <a:lnTo>
                  <a:pt x="547481" y="368159"/>
                </a:lnTo>
                <a:lnTo>
                  <a:pt x="544338" y="361996"/>
                </a:lnTo>
                <a:lnTo>
                  <a:pt x="538478" y="359995"/>
                </a:lnTo>
                <a:lnTo>
                  <a:pt x="463862" y="335817"/>
                </a:lnTo>
                <a:lnTo>
                  <a:pt x="462394" y="335664"/>
                </a:lnTo>
                <a:close/>
              </a:path>
              <a:path w="548004" h="571500">
                <a:moveTo>
                  <a:pt x="158628" y="434352"/>
                </a:moveTo>
                <a:lnTo>
                  <a:pt x="153055" y="435245"/>
                </a:lnTo>
                <a:lnTo>
                  <a:pt x="150437" y="436746"/>
                </a:lnTo>
                <a:lnTo>
                  <a:pt x="148650" y="439176"/>
                </a:lnTo>
                <a:lnTo>
                  <a:pt x="103501" y="501474"/>
                </a:lnTo>
                <a:lnTo>
                  <a:pt x="99928" y="506333"/>
                </a:lnTo>
                <a:lnTo>
                  <a:pt x="101053" y="513354"/>
                </a:lnTo>
                <a:lnTo>
                  <a:pt x="110771" y="520499"/>
                </a:lnTo>
                <a:lnTo>
                  <a:pt x="117792" y="519471"/>
                </a:lnTo>
                <a:lnTo>
                  <a:pt x="121365" y="514470"/>
                </a:lnTo>
                <a:lnTo>
                  <a:pt x="166514" y="452170"/>
                </a:lnTo>
                <a:lnTo>
                  <a:pt x="170087" y="447313"/>
                </a:lnTo>
                <a:lnTo>
                  <a:pt x="169061" y="440292"/>
                </a:lnTo>
                <a:lnTo>
                  <a:pt x="161557" y="434933"/>
                </a:lnTo>
                <a:lnTo>
                  <a:pt x="158628" y="434352"/>
                </a:lnTo>
                <a:close/>
              </a:path>
              <a:path w="548004" h="571500">
                <a:moveTo>
                  <a:pt x="389210" y="434352"/>
                </a:moveTo>
                <a:lnTo>
                  <a:pt x="386237" y="434933"/>
                </a:lnTo>
                <a:lnTo>
                  <a:pt x="383699" y="436746"/>
                </a:lnTo>
                <a:lnTo>
                  <a:pt x="378876" y="440292"/>
                </a:lnTo>
                <a:lnTo>
                  <a:pt x="377706" y="447169"/>
                </a:lnTo>
                <a:lnTo>
                  <a:pt x="381279" y="452170"/>
                </a:lnTo>
                <a:lnTo>
                  <a:pt x="426474" y="514470"/>
                </a:lnTo>
                <a:lnTo>
                  <a:pt x="430047" y="519329"/>
                </a:lnTo>
                <a:lnTo>
                  <a:pt x="436879" y="520499"/>
                </a:lnTo>
                <a:lnTo>
                  <a:pt x="441881" y="516926"/>
                </a:lnTo>
                <a:lnTo>
                  <a:pt x="446740" y="513354"/>
                </a:lnTo>
                <a:lnTo>
                  <a:pt x="447911" y="506335"/>
                </a:lnTo>
                <a:lnTo>
                  <a:pt x="444338" y="501474"/>
                </a:lnTo>
                <a:lnTo>
                  <a:pt x="399143" y="439176"/>
                </a:lnTo>
                <a:lnTo>
                  <a:pt x="397356" y="436746"/>
                </a:lnTo>
                <a:lnTo>
                  <a:pt x="394783" y="435245"/>
                </a:lnTo>
                <a:lnTo>
                  <a:pt x="389210" y="434352"/>
                </a:lnTo>
                <a:close/>
              </a:path>
              <a:path w="548004" h="571500">
                <a:moveTo>
                  <a:pt x="279976" y="472625"/>
                </a:moveTo>
                <a:lnTo>
                  <a:pt x="267827" y="472625"/>
                </a:lnTo>
                <a:lnTo>
                  <a:pt x="262844" y="477465"/>
                </a:lnTo>
                <a:lnTo>
                  <a:pt x="262844" y="566516"/>
                </a:lnTo>
                <a:lnTo>
                  <a:pt x="267684" y="571500"/>
                </a:lnTo>
                <a:lnTo>
                  <a:pt x="279975" y="571500"/>
                </a:lnTo>
                <a:lnTo>
                  <a:pt x="284815" y="566516"/>
                </a:lnTo>
                <a:lnTo>
                  <a:pt x="284816" y="477608"/>
                </a:lnTo>
                <a:lnTo>
                  <a:pt x="279976" y="472625"/>
                </a:lnTo>
                <a:close/>
              </a:path>
            </a:pathLst>
          </a:custGeom>
          <a:solidFill>
            <a:srgbClr val="496392"/>
          </a:solidFill>
        </p:spPr>
        <p:txBody>
          <a:bodyPr wrap="square" lIns="0" tIns="0" rIns="0" bIns="0" rtlCol="0"/>
          <a:lstStyle/>
          <a:p>
            <a:endParaRPr/>
          </a:p>
        </p:txBody>
      </p:sp>
      <p:sp>
        <p:nvSpPr>
          <p:cNvPr id="22" name="object 20"/>
          <p:cNvSpPr/>
          <p:nvPr/>
        </p:nvSpPr>
        <p:spPr>
          <a:xfrm>
            <a:off x="10574990" y="4507201"/>
            <a:ext cx="499109" cy="584200"/>
          </a:xfrm>
          <a:custGeom>
            <a:avLst/>
            <a:gdLst/>
            <a:ahLst/>
            <a:cxnLst/>
            <a:rect l="l" t="t" r="r" b="b"/>
            <a:pathLst>
              <a:path w="499109" h="584200">
                <a:moveTo>
                  <a:pt x="35902" y="273706"/>
                </a:moveTo>
                <a:lnTo>
                  <a:pt x="13786" y="320133"/>
                </a:lnTo>
                <a:lnTo>
                  <a:pt x="1959" y="366923"/>
                </a:lnTo>
                <a:lnTo>
                  <a:pt x="0" y="413445"/>
                </a:lnTo>
                <a:lnTo>
                  <a:pt x="7483" y="459065"/>
                </a:lnTo>
                <a:lnTo>
                  <a:pt x="23987" y="503153"/>
                </a:lnTo>
                <a:lnTo>
                  <a:pt x="49088" y="545075"/>
                </a:lnTo>
                <a:lnTo>
                  <a:pt x="82363" y="584199"/>
                </a:lnTo>
                <a:lnTo>
                  <a:pt x="103233" y="566565"/>
                </a:lnTo>
                <a:lnTo>
                  <a:pt x="155811" y="506000"/>
                </a:lnTo>
                <a:lnTo>
                  <a:pt x="181132" y="463214"/>
                </a:lnTo>
                <a:lnTo>
                  <a:pt x="201551" y="412189"/>
                </a:lnTo>
                <a:lnTo>
                  <a:pt x="204080" y="400039"/>
                </a:lnTo>
                <a:lnTo>
                  <a:pt x="98110" y="400039"/>
                </a:lnTo>
                <a:lnTo>
                  <a:pt x="78692" y="379153"/>
                </a:lnTo>
                <a:lnTo>
                  <a:pt x="60666" y="351671"/>
                </a:lnTo>
                <a:lnTo>
                  <a:pt x="45810" y="316790"/>
                </a:lnTo>
                <a:lnTo>
                  <a:pt x="35902" y="273706"/>
                </a:lnTo>
                <a:close/>
              </a:path>
              <a:path w="499109" h="584200">
                <a:moveTo>
                  <a:pt x="498117" y="381783"/>
                </a:moveTo>
                <a:lnTo>
                  <a:pt x="362232" y="381783"/>
                </a:lnTo>
                <a:lnTo>
                  <a:pt x="389172" y="422317"/>
                </a:lnTo>
                <a:lnTo>
                  <a:pt x="407001" y="471360"/>
                </a:lnTo>
                <a:lnTo>
                  <a:pt x="415019" y="526219"/>
                </a:lnTo>
                <a:lnTo>
                  <a:pt x="412528" y="584199"/>
                </a:lnTo>
                <a:lnTo>
                  <a:pt x="413532" y="584199"/>
                </a:lnTo>
                <a:lnTo>
                  <a:pt x="442949" y="557314"/>
                </a:lnTo>
                <a:lnTo>
                  <a:pt x="466119" y="524872"/>
                </a:lnTo>
                <a:lnTo>
                  <a:pt x="483107" y="488051"/>
                </a:lnTo>
                <a:lnTo>
                  <a:pt x="493975" y="448026"/>
                </a:lnTo>
                <a:lnTo>
                  <a:pt x="498785" y="405975"/>
                </a:lnTo>
                <a:lnTo>
                  <a:pt x="498117" y="381783"/>
                </a:lnTo>
                <a:close/>
              </a:path>
              <a:path w="499109" h="584200">
                <a:moveTo>
                  <a:pt x="479486" y="285710"/>
                </a:moveTo>
                <a:lnTo>
                  <a:pt x="214904" y="285710"/>
                </a:lnTo>
                <a:lnTo>
                  <a:pt x="243344" y="309283"/>
                </a:lnTo>
                <a:lnTo>
                  <a:pt x="266833" y="343326"/>
                </a:lnTo>
                <a:lnTo>
                  <a:pt x="284856" y="385012"/>
                </a:lnTo>
                <a:lnTo>
                  <a:pt x="296898" y="431513"/>
                </a:lnTo>
                <a:lnTo>
                  <a:pt x="302443" y="480002"/>
                </a:lnTo>
                <a:lnTo>
                  <a:pt x="321043" y="461547"/>
                </a:lnTo>
                <a:lnTo>
                  <a:pt x="337985" y="438148"/>
                </a:lnTo>
                <a:lnTo>
                  <a:pt x="352104" y="411122"/>
                </a:lnTo>
                <a:lnTo>
                  <a:pt x="362232" y="381783"/>
                </a:lnTo>
                <a:lnTo>
                  <a:pt x="498117" y="381783"/>
                </a:lnTo>
                <a:lnTo>
                  <a:pt x="497600" y="363073"/>
                </a:lnTo>
                <a:lnTo>
                  <a:pt x="490483" y="320496"/>
                </a:lnTo>
                <a:lnTo>
                  <a:pt x="479486" y="285710"/>
                </a:lnTo>
                <a:close/>
              </a:path>
              <a:path w="499109" h="584200">
                <a:moveTo>
                  <a:pt x="297103" y="0"/>
                </a:moveTo>
                <a:lnTo>
                  <a:pt x="242690" y="31414"/>
                </a:lnTo>
                <a:lnTo>
                  <a:pt x="198254" y="66093"/>
                </a:lnTo>
                <a:lnTo>
                  <a:pt x="162890" y="103277"/>
                </a:lnTo>
                <a:lnTo>
                  <a:pt x="135695" y="142209"/>
                </a:lnTo>
                <a:lnTo>
                  <a:pt x="115764" y="182132"/>
                </a:lnTo>
                <a:lnTo>
                  <a:pt x="102194" y="222287"/>
                </a:lnTo>
                <a:lnTo>
                  <a:pt x="94080" y="261918"/>
                </a:lnTo>
                <a:lnTo>
                  <a:pt x="90519" y="300266"/>
                </a:lnTo>
                <a:lnTo>
                  <a:pt x="90606" y="336574"/>
                </a:lnTo>
                <a:lnTo>
                  <a:pt x="93438" y="370085"/>
                </a:lnTo>
                <a:lnTo>
                  <a:pt x="98110" y="400039"/>
                </a:lnTo>
                <a:lnTo>
                  <a:pt x="204080" y="400039"/>
                </a:lnTo>
                <a:lnTo>
                  <a:pt x="213873" y="352997"/>
                </a:lnTo>
                <a:lnTo>
                  <a:pt x="214904" y="285710"/>
                </a:lnTo>
                <a:lnTo>
                  <a:pt x="479486" y="285710"/>
                </a:lnTo>
                <a:lnTo>
                  <a:pt x="477498" y="279422"/>
                </a:lnTo>
                <a:lnTo>
                  <a:pt x="476956" y="278316"/>
                </a:lnTo>
                <a:lnTo>
                  <a:pt x="379347" y="278316"/>
                </a:lnTo>
                <a:lnTo>
                  <a:pt x="355179" y="252591"/>
                </a:lnTo>
                <a:lnTo>
                  <a:pt x="311896" y="193755"/>
                </a:lnTo>
                <a:lnTo>
                  <a:pt x="296463" y="157320"/>
                </a:lnTo>
                <a:lnTo>
                  <a:pt x="287626" y="113991"/>
                </a:lnTo>
                <a:lnTo>
                  <a:pt x="287225" y="62105"/>
                </a:lnTo>
                <a:lnTo>
                  <a:pt x="297103" y="0"/>
                </a:lnTo>
                <a:close/>
              </a:path>
              <a:path w="499109" h="584200">
                <a:moveTo>
                  <a:pt x="368120" y="153672"/>
                </a:moveTo>
                <a:lnTo>
                  <a:pt x="378834" y="186035"/>
                </a:lnTo>
                <a:lnTo>
                  <a:pt x="383518" y="218132"/>
                </a:lnTo>
                <a:lnTo>
                  <a:pt x="383310" y="249160"/>
                </a:lnTo>
                <a:lnTo>
                  <a:pt x="379347" y="278316"/>
                </a:lnTo>
                <a:lnTo>
                  <a:pt x="476956" y="278316"/>
                </a:lnTo>
                <a:lnTo>
                  <a:pt x="458706" y="241026"/>
                </a:lnTo>
                <a:lnTo>
                  <a:pt x="434170" y="206485"/>
                </a:lnTo>
                <a:lnTo>
                  <a:pt x="403954" y="176975"/>
                </a:lnTo>
                <a:lnTo>
                  <a:pt x="368120" y="153672"/>
                </a:lnTo>
                <a:close/>
              </a:path>
            </a:pathLst>
          </a:custGeom>
          <a:solidFill>
            <a:srgbClr val="496392"/>
          </a:solidFill>
        </p:spPr>
        <p:txBody>
          <a:bodyPr wrap="square" lIns="0" tIns="0" rIns="0" bIns="0" rtlCol="0"/>
          <a:lstStyle/>
          <a:p>
            <a:endParaRPr/>
          </a:p>
        </p:txBody>
      </p:sp>
      <p:sp>
        <p:nvSpPr>
          <p:cNvPr id="23" name="object 21"/>
          <p:cNvSpPr/>
          <p:nvPr/>
        </p:nvSpPr>
        <p:spPr>
          <a:xfrm>
            <a:off x="10553346" y="1599638"/>
            <a:ext cx="622300" cy="603250"/>
          </a:xfrm>
          <a:custGeom>
            <a:avLst/>
            <a:gdLst/>
            <a:ahLst/>
            <a:cxnLst/>
            <a:rect l="l" t="t" r="r" b="b"/>
            <a:pathLst>
              <a:path w="622300" h="603250">
                <a:moveTo>
                  <a:pt x="622211" y="331558"/>
                </a:moveTo>
                <a:lnTo>
                  <a:pt x="617258" y="296722"/>
                </a:lnTo>
                <a:lnTo>
                  <a:pt x="603008" y="263956"/>
                </a:lnTo>
                <a:lnTo>
                  <a:pt x="584669" y="239598"/>
                </a:lnTo>
                <a:lnTo>
                  <a:pt x="580009" y="215011"/>
                </a:lnTo>
                <a:lnTo>
                  <a:pt x="559841" y="183197"/>
                </a:lnTo>
                <a:lnTo>
                  <a:pt x="531647" y="162966"/>
                </a:lnTo>
                <a:lnTo>
                  <a:pt x="529945" y="161747"/>
                </a:lnTo>
                <a:lnTo>
                  <a:pt x="493318" y="153873"/>
                </a:lnTo>
                <a:lnTo>
                  <a:pt x="482993" y="154482"/>
                </a:lnTo>
                <a:lnTo>
                  <a:pt x="472986" y="156248"/>
                </a:lnTo>
                <a:lnTo>
                  <a:pt x="463359" y="159092"/>
                </a:lnTo>
                <a:lnTo>
                  <a:pt x="458927" y="160972"/>
                </a:lnTo>
                <a:lnTo>
                  <a:pt x="453453" y="159334"/>
                </a:lnTo>
                <a:lnTo>
                  <a:pt x="445630" y="119227"/>
                </a:lnTo>
                <a:lnTo>
                  <a:pt x="444017" y="115747"/>
                </a:lnTo>
                <a:lnTo>
                  <a:pt x="427621" y="80187"/>
                </a:lnTo>
                <a:lnTo>
                  <a:pt x="401523" y="47294"/>
                </a:lnTo>
                <a:lnTo>
                  <a:pt x="368706" y="21996"/>
                </a:lnTo>
                <a:lnTo>
                  <a:pt x="330517" y="5740"/>
                </a:lnTo>
                <a:lnTo>
                  <a:pt x="288328" y="0"/>
                </a:lnTo>
                <a:lnTo>
                  <a:pt x="236982" y="8585"/>
                </a:lnTo>
                <a:lnTo>
                  <a:pt x="192138" y="32537"/>
                </a:lnTo>
                <a:lnTo>
                  <a:pt x="156337" y="69151"/>
                </a:lnTo>
                <a:lnTo>
                  <a:pt x="132118" y="115747"/>
                </a:lnTo>
                <a:lnTo>
                  <a:pt x="125857" y="114592"/>
                </a:lnTo>
                <a:lnTo>
                  <a:pt x="119418" y="113957"/>
                </a:lnTo>
                <a:lnTo>
                  <a:pt x="112839" y="113957"/>
                </a:lnTo>
                <a:lnTo>
                  <a:pt x="68910" y="123393"/>
                </a:lnTo>
                <a:lnTo>
                  <a:pt x="33045" y="149123"/>
                </a:lnTo>
                <a:lnTo>
                  <a:pt x="8864" y="187274"/>
                </a:lnTo>
                <a:lnTo>
                  <a:pt x="0" y="233997"/>
                </a:lnTo>
                <a:lnTo>
                  <a:pt x="8864" y="280720"/>
                </a:lnTo>
                <a:lnTo>
                  <a:pt x="15087" y="290563"/>
                </a:lnTo>
                <a:lnTo>
                  <a:pt x="12407" y="296722"/>
                </a:lnTo>
                <a:lnTo>
                  <a:pt x="13639" y="370433"/>
                </a:lnTo>
                <a:lnTo>
                  <a:pt x="31407" y="406654"/>
                </a:lnTo>
                <a:lnTo>
                  <a:pt x="59512" y="439458"/>
                </a:lnTo>
                <a:lnTo>
                  <a:pt x="96748" y="468083"/>
                </a:lnTo>
                <a:lnTo>
                  <a:pt x="12204" y="603021"/>
                </a:lnTo>
                <a:lnTo>
                  <a:pt x="187934" y="517740"/>
                </a:lnTo>
                <a:lnTo>
                  <a:pt x="221945" y="552513"/>
                </a:lnTo>
                <a:lnTo>
                  <a:pt x="266788" y="576465"/>
                </a:lnTo>
                <a:lnTo>
                  <a:pt x="318135" y="585038"/>
                </a:lnTo>
                <a:lnTo>
                  <a:pt x="360324" y="579310"/>
                </a:lnTo>
                <a:lnTo>
                  <a:pt x="398513" y="563054"/>
                </a:lnTo>
                <a:lnTo>
                  <a:pt x="431330" y="537756"/>
                </a:lnTo>
                <a:lnTo>
                  <a:pt x="457428" y="504863"/>
                </a:lnTo>
                <a:lnTo>
                  <a:pt x="458635" y="502246"/>
                </a:lnTo>
                <a:lnTo>
                  <a:pt x="470128" y="498805"/>
                </a:lnTo>
                <a:lnTo>
                  <a:pt x="512991" y="479704"/>
                </a:lnTo>
                <a:lnTo>
                  <a:pt x="549998" y="456361"/>
                </a:lnTo>
                <a:lnTo>
                  <a:pt x="580301" y="429336"/>
                </a:lnTo>
                <a:lnTo>
                  <a:pt x="617258" y="366382"/>
                </a:lnTo>
                <a:lnTo>
                  <a:pt x="622211" y="331558"/>
                </a:lnTo>
                <a:close/>
              </a:path>
            </a:pathLst>
          </a:custGeom>
          <a:solidFill>
            <a:srgbClr val="496392"/>
          </a:solidFill>
        </p:spPr>
        <p:txBody>
          <a:bodyPr wrap="square" lIns="0" tIns="0" rIns="0" bIns="0" rtlCol="0"/>
          <a:lstStyle/>
          <a:p>
            <a:endParaRPr dirty="0"/>
          </a:p>
        </p:txBody>
      </p:sp>
      <p:sp>
        <p:nvSpPr>
          <p:cNvPr id="24" name="object 26"/>
          <p:cNvSpPr/>
          <p:nvPr/>
        </p:nvSpPr>
        <p:spPr>
          <a:xfrm>
            <a:off x="7949846" y="3174665"/>
            <a:ext cx="1016000" cy="459740"/>
          </a:xfrm>
          <a:custGeom>
            <a:avLst/>
            <a:gdLst/>
            <a:ahLst/>
            <a:cxnLst/>
            <a:rect l="l" t="t" r="r" b="b"/>
            <a:pathLst>
              <a:path w="1016000" h="459739">
                <a:moveTo>
                  <a:pt x="273765" y="367903"/>
                </a:moveTo>
                <a:lnTo>
                  <a:pt x="233125" y="367903"/>
                </a:lnTo>
                <a:lnTo>
                  <a:pt x="233125" y="459422"/>
                </a:lnTo>
                <a:lnTo>
                  <a:pt x="273765" y="459422"/>
                </a:lnTo>
                <a:lnTo>
                  <a:pt x="273765" y="367903"/>
                </a:lnTo>
                <a:close/>
              </a:path>
              <a:path w="1016000" h="459739">
                <a:moveTo>
                  <a:pt x="781765" y="367903"/>
                </a:moveTo>
                <a:lnTo>
                  <a:pt x="741125" y="367903"/>
                </a:lnTo>
                <a:lnTo>
                  <a:pt x="741125" y="459422"/>
                </a:lnTo>
                <a:lnTo>
                  <a:pt x="781765" y="459422"/>
                </a:lnTo>
                <a:lnTo>
                  <a:pt x="781765" y="367903"/>
                </a:lnTo>
                <a:close/>
              </a:path>
              <a:path w="1016000" h="459739">
                <a:moveTo>
                  <a:pt x="1016000" y="327263"/>
                </a:moveTo>
                <a:lnTo>
                  <a:pt x="0" y="327263"/>
                </a:lnTo>
                <a:lnTo>
                  <a:pt x="0" y="367903"/>
                </a:lnTo>
                <a:lnTo>
                  <a:pt x="1016000" y="367903"/>
                </a:lnTo>
                <a:lnTo>
                  <a:pt x="1016000" y="327263"/>
                </a:lnTo>
                <a:close/>
              </a:path>
              <a:path w="1016000" h="459739">
                <a:moveTo>
                  <a:pt x="63580" y="209073"/>
                </a:moveTo>
                <a:lnTo>
                  <a:pt x="53420" y="209073"/>
                </a:lnTo>
                <a:lnTo>
                  <a:pt x="53420" y="327263"/>
                </a:lnTo>
                <a:lnTo>
                  <a:pt x="63580" y="327263"/>
                </a:lnTo>
                <a:lnTo>
                  <a:pt x="63580" y="209073"/>
                </a:lnTo>
                <a:close/>
              </a:path>
              <a:path w="1016000" h="459739">
                <a:moveTo>
                  <a:pt x="126286" y="189468"/>
                </a:moveTo>
                <a:lnTo>
                  <a:pt x="116126" y="189468"/>
                </a:lnTo>
                <a:lnTo>
                  <a:pt x="116126" y="327263"/>
                </a:lnTo>
                <a:lnTo>
                  <a:pt x="126286" y="327263"/>
                </a:lnTo>
                <a:lnTo>
                  <a:pt x="126286" y="189468"/>
                </a:lnTo>
                <a:close/>
              </a:path>
              <a:path w="1016000" h="459739">
                <a:moveTo>
                  <a:pt x="193357" y="147876"/>
                </a:moveTo>
                <a:lnTo>
                  <a:pt x="183197" y="147876"/>
                </a:lnTo>
                <a:lnTo>
                  <a:pt x="183197" y="327263"/>
                </a:lnTo>
                <a:lnTo>
                  <a:pt x="193357" y="327263"/>
                </a:lnTo>
                <a:lnTo>
                  <a:pt x="193357" y="147876"/>
                </a:lnTo>
                <a:close/>
              </a:path>
              <a:path w="1016000" h="459739">
                <a:moveTo>
                  <a:pt x="273765" y="94060"/>
                </a:moveTo>
                <a:lnTo>
                  <a:pt x="233125" y="94060"/>
                </a:lnTo>
                <a:lnTo>
                  <a:pt x="233125" y="327263"/>
                </a:lnTo>
                <a:lnTo>
                  <a:pt x="273765" y="327263"/>
                </a:lnTo>
                <a:lnTo>
                  <a:pt x="273765" y="94060"/>
                </a:lnTo>
                <a:close/>
              </a:path>
              <a:path w="1016000" h="459739">
                <a:moveTo>
                  <a:pt x="299292" y="92472"/>
                </a:moveTo>
                <a:lnTo>
                  <a:pt x="273765" y="92472"/>
                </a:lnTo>
                <a:lnTo>
                  <a:pt x="283329" y="105292"/>
                </a:lnTo>
                <a:lnTo>
                  <a:pt x="293643" y="117601"/>
                </a:lnTo>
                <a:lnTo>
                  <a:pt x="304393" y="129080"/>
                </a:lnTo>
                <a:lnTo>
                  <a:pt x="315833" y="140017"/>
                </a:lnTo>
                <a:lnTo>
                  <a:pt x="315833" y="327263"/>
                </a:lnTo>
                <a:lnTo>
                  <a:pt x="325993" y="327263"/>
                </a:lnTo>
                <a:lnTo>
                  <a:pt x="325993" y="148828"/>
                </a:lnTo>
                <a:lnTo>
                  <a:pt x="361471" y="148828"/>
                </a:lnTo>
                <a:lnTo>
                  <a:pt x="333119" y="128222"/>
                </a:lnTo>
                <a:lnTo>
                  <a:pt x="300300" y="93995"/>
                </a:lnTo>
                <a:lnTo>
                  <a:pt x="299292" y="92472"/>
                </a:lnTo>
                <a:close/>
              </a:path>
              <a:path w="1016000" h="459739">
                <a:moveTo>
                  <a:pt x="361471" y="148828"/>
                </a:moveTo>
                <a:lnTo>
                  <a:pt x="325993" y="148828"/>
                </a:lnTo>
                <a:lnTo>
                  <a:pt x="338426" y="158496"/>
                </a:lnTo>
                <a:lnTo>
                  <a:pt x="351360" y="167459"/>
                </a:lnTo>
                <a:lnTo>
                  <a:pt x="364767" y="175698"/>
                </a:lnTo>
                <a:lnTo>
                  <a:pt x="378618" y="183197"/>
                </a:lnTo>
                <a:lnTo>
                  <a:pt x="378618" y="327263"/>
                </a:lnTo>
                <a:lnTo>
                  <a:pt x="388778" y="327263"/>
                </a:lnTo>
                <a:lnTo>
                  <a:pt x="388778" y="188118"/>
                </a:lnTo>
                <a:lnTo>
                  <a:pt x="455278" y="188118"/>
                </a:lnTo>
                <a:lnTo>
                  <a:pt x="413764" y="176528"/>
                </a:lnTo>
                <a:lnTo>
                  <a:pt x="371261" y="155944"/>
                </a:lnTo>
                <a:lnTo>
                  <a:pt x="361471" y="148828"/>
                </a:lnTo>
                <a:close/>
              </a:path>
              <a:path w="1016000" h="459739">
                <a:moveTo>
                  <a:pt x="455278" y="188118"/>
                </a:moveTo>
                <a:lnTo>
                  <a:pt x="388778" y="188118"/>
                </a:lnTo>
                <a:lnTo>
                  <a:pt x="401538" y="193584"/>
                </a:lnTo>
                <a:lnTo>
                  <a:pt x="414574" y="198426"/>
                </a:lnTo>
                <a:lnTo>
                  <a:pt x="427868" y="202639"/>
                </a:lnTo>
                <a:lnTo>
                  <a:pt x="441405" y="206216"/>
                </a:lnTo>
                <a:lnTo>
                  <a:pt x="441405" y="327263"/>
                </a:lnTo>
                <a:lnTo>
                  <a:pt x="451565" y="327263"/>
                </a:lnTo>
                <a:lnTo>
                  <a:pt x="451565" y="208438"/>
                </a:lnTo>
                <a:lnTo>
                  <a:pt x="564497" y="208438"/>
                </a:lnTo>
                <a:lnTo>
                  <a:pt x="567054" y="207962"/>
                </a:lnTo>
                <a:lnTo>
                  <a:pt x="577215" y="207962"/>
                </a:lnTo>
                <a:lnTo>
                  <a:pt x="577215" y="205581"/>
                </a:lnTo>
                <a:lnTo>
                  <a:pt x="590759" y="201865"/>
                </a:lnTo>
                <a:lnTo>
                  <a:pt x="604057" y="197517"/>
                </a:lnTo>
                <a:lnTo>
                  <a:pt x="613906" y="193755"/>
                </a:lnTo>
                <a:lnTo>
                  <a:pt x="508000" y="193755"/>
                </a:lnTo>
                <a:lnTo>
                  <a:pt x="459664" y="189343"/>
                </a:lnTo>
                <a:lnTo>
                  <a:pt x="455278" y="188118"/>
                </a:lnTo>
                <a:close/>
              </a:path>
              <a:path w="1016000" h="459739">
                <a:moveTo>
                  <a:pt x="564497" y="208438"/>
                </a:moveTo>
                <a:lnTo>
                  <a:pt x="451565" y="208438"/>
                </a:lnTo>
                <a:lnTo>
                  <a:pt x="464516" y="210737"/>
                </a:lnTo>
                <a:lnTo>
                  <a:pt x="477636" y="212458"/>
                </a:lnTo>
                <a:lnTo>
                  <a:pt x="490896" y="213579"/>
                </a:lnTo>
                <a:lnTo>
                  <a:pt x="504270" y="214075"/>
                </a:lnTo>
                <a:lnTo>
                  <a:pt x="504270" y="327263"/>
                </a:lnTo>
                <a:lnTo>
                  <a:pt x="514430" y="327263"/>
                </a:lnTo>
                <a:lnTo>
                  <a:pt x="514430" y="213994"/>
                </a:lnTo>
                <a:lnTo>
                  <a:pt x="527796" y="213391"/>
                </a:lnTo>
                <a:lnTo>
                  <a:pt x="541031" y="212181"/>
                </a:lnTo>
                <a:lnTo>
                  <a:pt x="554121" y="210370"/>
                </a:lnTo>
                <a:lnTo>
                  <a:pt x="564497" y="208438"/>
                </a:lnTo>
                <a:close/>
              </a:path>
              <a:path w="1016000" h="459739">
                <a:moveTo>
                  <a:pt x="577215" y="207962"/>
                </a:moveTo>
                <a:lnTo>
                  <a:pt x="567054" y="207962"/>
                </a:lnTo>
                <a:lnTo>
                  <a:pt x="567054" y="327263"/>
                </a:lnTo>
                <a:lnTo>
                  <a:pt x="577215" y="327263"/>
                </a:lnTo>
                <a:lnTo>
                  <a:pt x="577215" y="207962"/>
                </a:lnTo>
                <a:close/>
              </a:path>
              <a:path w="1016000" h="459739">
                <a:moveTo>
                  <a:pt x="640001" y="186928"/>
                </a:moveTo>
                <a:lnTo>
                  <a:pt x="629841" y="186928"/>
                </a:lnTo>
                <a:lnTo>
                  <a:pt x="629841" y="327263"/>
                </a:lnTo>
                <a:lnTo>
                  <a:pt x="640001" y="327263"/>
                </a:lnTo>
                <a:lnTo>
                  <a:pt x="640001" y="186928"/>
                </a:lnTo>
                <a:close/>
              </a:path>
              <a:path w="1016000" h="459739">
                <a:moveTo>
                  <a:pt x="702786" y="146606"/>
                </a:moveTo>
                <a:lnTo>
                  <a:pt x="692626" y="146606"/>
                </a:lnTo>
                <a:lnTo>
                  <a:pt x="692626" y="327263"/>
                </a:lnTo>
                <a:lnTo>
                  <a:pt x="702786" y="327263"/>
                </a:lnTo>
                <a:lnTo>
                  <a:pt x="702786" y="146606"/>
                </a:lnTo>
                <a:close/>
              </a:path>
              <a:path w="1016000" h="459739">
                <a:moveTo>
                  <a:pt x="781765" y="94060"/>
                </a:moveTo>
                <a:lnTo>
                  <a:pt x="741125" y="94060"/>
                </a:lnTo>
                <a:lnTo>
                  <a:pt x="741125" y="327263"/>
                </a:lnTo>
                <a:lnTo>
                  <a:pt x="781765" y="327263"/>
                </a:lnTo>
                <a:lnTo>
                  <a:pt x="781765" y="94060"/>
                </a:lnTo>
                <a:close/>
              </a:path>
              <a:path w="1016000" h="459739">
                <a:moveTo>
                  <a:pt x="807290" y="92472"/>
                </a:moveTo>
                <a:lnTo>
                  <a:pt x="781765" y="92472"/>
                </a:lnTo>
                <a:lnTo>
                  <a:pt x="792625" y="106923"/>
                </a:lnTo>
                <a:lnTo>
                  <a:pt x="804318" y="120599"/>
                </a:lnTo>
                <a:lnTo>
                  <a:pt x="816799" y="133466"/>
                </a:lnTo>
                <a:lnTo>
                  <a:pt x="830025" y="145495"/>
                </a:lnTo>
                <a:lnTo>
                  <a:pt x="830025" y="327263"/>
                </a:lnTo>
                <a:lnTo>
                  <a:pt x="840185" y="327263"/>
                </a:lnTo>
                <a:lnTo>
                  <a:pt x="840185" y="153750"/>
                </a:lnTo>
                <a:lnTo>
                  <a:pt x="876240" y="153750"/>
                </a:lnTo>
                <a:lnTo>
                  <a:pt x="841117" y="128222"/>
                </a:lnTo>
                <a:lnTo>
                  <a:pt x="808298" y="93995"/>
                </a:lnTo>
                <a:lnTo>
                  <a:pt x="807290" y="92472"/>
                </a:lnTo>
                <a:close/>
              </a:path>
              <a:path w="1016000" h="459739">
                <a:moveTo>
                  <a:pt x="876240" y="153750"/>
                </a:moveTo>
                <a:lnTo>
                  <a:pt x="840185" y="153750"/>
                </a:lnTo>
                <a:lnTo>
                  <a:pt x="853634" y="163603"/>
                </a:lnTo>
                <a:lnTo>
                  <a:pt x="867624" y="172663"/>
                </a:lnTo>
                <a:lnTo>
                  <a:pt x="882122" y="180898"/>
                </a:lnTo>
                <a:lnTo>
                  <a:pt x="897096" y="188277"/>
                </a:lnTo>
                <a:lnTo>
                  <a:pt x="897096" y="327263"/>
                </a:lnTo>
                <a:lnTo>
                  <a:pt x="907256" y="327263"/>
                </a:lnTo>
                <a:lnTo>
                  <a:pt x="907256" y="192643"/>
                </a:lnTo>
                <a:lnTo>
                  <a:pt x="1003825" y="192643"/>
                </a:lnTo>
                <a:lnTo>
                  <a:pt x="967663" y="189343"/>
                </a:lnTo>
                <a:lnTo>
                  <a:pt x="921762" y="176528"/>
                </a:lnTo>
                <a:lnTo>
                  <a:pt x="879259" y="155944"/>
                </a:lnTo>
                <a:lnTo>
                  <a:pt x="876240" y="153750"/>
                </a:lnTo>
                <a:close/>
              </a:path>
              <a:path w="1016000" h="459739">
                <a:moveTo>
                  <a:pt x="1003825" y="192643"/>
                </a:moveTo>
                <a:lnTo>
                  <a:pt x="907256" y="192643"/>
                </a:lnTo>
                <a:lnTo>
                  <a:pt x="920034" y="197534"/>
                </a:lnTo>
                <a:lnTo>
                  <a:pt x="933063" y="201816"/>
                </a:lnTo>
                <a:lnTo>
                  <a:pt x="946324" y="205481"/>
                </a:lnTo>
                <a:lnTo>
                  <a:pt x="959802" y="208518"/>
                </a:lnTo>
                <a:lnTo>
                  <a:pt x="959802" y="327263"/>
                </a:lnTo>
                <a:lnTo>
                  <a:pt x="969962" y="327263"/>
                </a:lnTo>
                <a:lnTo>
                  <a:pt x="969962" y="210106"/>
                </a:lnTo>
                <a:lnTo>
                  <a:pt x="1016000" y="210106"/>
                </a:lnTo>
                <a:lnTo>
                  <a:pt x="1016000" y="193755"/>
                </a:lnTo>
                <a:lnTo>
                  <a:pt x="1003825" y="192643"/>
                </a:lnTo>
                <a:close/>
              </a:path>
              <a:path w="1016000" h="459739">
                <a:moveTo>
                  <a:pt x="273765" y="0"/>
                </a:moveTo>
                <a:lnTo>
                  <a:pt x="233125" y="0"/>
                </a:lnTo>
                <a:lnTo>
                  <a:pt x="233125" y="55960"/>
                </a:lnTo>
                <a:lnTo>
                  <a:pt x="206506" y="95492"/>
                </a:lnTo>
                <a:lnTo>
                  <a:pt x="173740" y="129221"/>
                </a:lnTo>
                <a:lnTo>
                  <a:pt x="135766" y="156529"/>
                </a:lnTo>
                <a:lnTo>
                  <a:pt x="93525" y="176798"/>
                </a:lnTo>
                <a:lnTo>
                  <a:pt x="47957" y="189413"/>
                </a:lnTo>
                <a:lnTo>
                  <a:pt x="0" y="193755"/>
                </a:lnTo>
                <a:lnTo>
                  <a:pt x="0" y="214075"/>
                </a:lnTo>
                <a:lnTo>
                  <a:pt x="13555" y="213757"/>
                </a:lnTo>
                <a:lnTo>
                  <a:pt x="26988" y="212811"/>
                </a:lnTo>
                <a:lnTo>
                  <a:pt x="40281" y="211247"/>
                </a:lnTo>
                <a:lnTo>
                  <a:pt x="53420" y="209073"/>
                </a:lnTo>
                <a:lnTo>
                  <a:pt x="63580" y="209073"/>
                </a:lnTo>
                <a:lnTo>
                  <a:pt x="63580" y="206931"/>
                </a:lnTo>
                <a:lnTo>
                  <a:pt x="77082" y="203510"/>
                </a:lnTo>
                <a:lnTo>
                  <a:pt x="90353" y="199450"/>
                </a:lnTo>
                <a:lnTo>
                  <a:pt x="103374" y="194765"/>
                </a:lnTo>
                <a:lnTo>
                  <a:pt x="116126" y="189468"/>
                </a:lnTo>
                <a:lnTo>
                  <a:pt x="126286" y="189468"/>
                </a:lnTo>
                <a:lnTo>
                  <a:pt x="126286" y="184706"/>
                </a:lnTo>
                <a:lnTo>
                  <a:pt x="141319" y="176770"/>
                </a:lnTo>
                <a:lnTo>
                  <a:pt x="155840" y="167980"/>
                </a:lnTo>
                <a:lnTo>
                  <a:pt x="169811" y="158346"/>
                </a:lnTo>
                <a:lnTo>
                  <a:pt x="183197" y="147876"/>
                </a:lnTo>
                <a:lnTo>
                  <a:pt x="193357" y="147876"/>
                </a:lnTo>
                <a:lnTo>
                  <a:pt x="193357" y="138906"/>
                </a:lnTo>
                <a:lnTo>
                  <a:pt x="204118" y="128539"/>
                </a:lnTo>
                <a:lnTo>
                  <a:pt x="214439" y="117500"/>
                </a:lnTo>
                <a:lnTo>
                  <a:pt x="224033" y="106104"/>
                </a:lnTo>
                <a:lnTo>
                  <a:pt x="233125" y="94060"/>
                </a:lnTo>
                <a:lnTo>
                  <a:pt x="273765" y="94060"/>
                </a:lnTo>
                <a:lnTo>
                  <a:pt x="273765" y="92472"/>
                </a:lnTo>
                <a:lnTo>
                  <a:pt x="299292" y="92472"/>
                </a:lnTo>
                <a:lnTo>
                  <a:pt x="273765" y="53896"/>
                </a:lnTo>
                <a:lnTo>
                  <a:pt x="273765" y="0"/>
                </a:lnTo>
                <a:close/>
              </a:path>
              <a:path w="1016000" h="459739">
                <a:moveTo>
                  <a:pt x="1016000" y="210106"/>
                </a:moveTo>
                <a:lnTo>
                  <a:pt x="969962" y="210106"/>
                </a:lnTo>
                <a:lnTo>
                  <a:pt x="981322" y="211764"/>
                </a:lnTo>
                <a:lnTo>
                  <a:pt x="992780" y="213013"/>
                </a:lnTo>
                <a:lnTo>
                  <a:pt x="1004339" y="213801"/>
                </a:lnTo>
                <a:lnTo>
                  <a:pt x="1016000" y="214075"/>
                </a:lnTo>
                <a:lnTo>
                  <a:pt x="1016000" y="210106"/>
                </a:lnTo>
                <a:close/>
              </a:path>
              <a:path w="1016000" h="459739">
                <a:moveTo>
                  <a:pt x="781765" y="0"/>
                </a:moveTo>
                <a:lnTo>
                  <a:pt x="741125" y="0"/>
                </a:lnTo>
                <a:lnTo>
                  <a:pt x="741125" y="55960"/>
                </a:lnTo>
                <a:lnTo>
                  <a:pt x="714506" y="95492"/>
                </a:lnTo>
                <a:lnTo>
                  <a:pt x="681740" y="129221"/>
                </a:lnTo>
                <a:lnTo>
                  <a:pt x="643766" y="156529"/>
                </a:lnTo>
                <a:lnTo>
                  <a:pt x="601525" y="176798"/>
                </a:lnTo>
                <a:lnTo>
                  <a:pt x="555957" y="189413"/>
                </a:lnTo>
                <a:lnTo>
                  <a:pt x="508000" y="193755"/>
                </a:lnTo>
                <a:lnTo>
                  <a:pt x="613906" y="193755"/>
                </a:lnTo>
                <a:lnTo>
                  <a:pt x="617090" y="192538"/>
                </a:lnTo>
                <a:lnTo>
                  <a:pt x="629841" y="186928"/>
                </a:lnTo>
                <a:lnTo>
                  <a:pt x="640001" y="186928"/>
                </a:lnTo>
                <a:lnTo>
                  <a:pt x="640001" y="181848"/>
                </a:lnTo>
                <a:lnTo>
                  <a:pt x="653875" y="174143"/>
                </a:lnTo>
                <a:lnTo>
                  <a:pt x="667287" y="165688"/>
                </a:lnTo>
                <a:lnTo>
                  <a:pt x="680212" y="156503"/>
                </a:lnTo>
                <a:lnTo>
                  <a:pt x="692626" y="146606"/>
                </a:lnTo>
                <a:lnTo>
                  <a:pt x="702786" y="146606"/>
                </a:lnTo>
                <a:lnTo>
                  <a:pt x="702786" y="137636"/>
                </a:lnTo>
                <a:lnTo>
                  <a:pt x="713137" y="127535"/>
                </a:lnTo>
                <a:lnTo>
                  <a:pt x="722999" y="116890"/>
                </a:lnTo>
                <a:lnTo>
                  <a:pt x="732339" y="105723"/>
                </a:lnTo>
                <a:lnTo>
                  <a:pt x="741125" y="94060"/>
                </a:lnTo>
                <a:lnTo>
                  <a:pt x="781765" y="94060"/>
                </a:lnTo>
                <a:lnTo>
                  <a:pt x="781765" y="92472"/>
                </a:lnTo>
                <a:lnTo>
                  <a:pt x="807290" y="92472"/>
                </a:lnTo>
                <a:lnTo>
                  <a:pt x="781765" y="53896"/>
                </a:lnTo>
                <a:lnTo>
                  <a:pt x="781765" y="0"/>
                </a:lnTo>
                <a:close/>
              </a:path>
            </a:pathLst>
          </a:custGeom>
          <a:solidFill>
            <a:srgbClr val="496392"/>
          </a:solidFill>
        </p:spPr>
        <p:txBody>
          <a:bodyPr wrap="square" lIns="0" tIns="0" rIns="0" bIns="0" rtlCol="0"/>
          <a:lstStyle/>
          <a:p>
            <a:endParaRPr/>
          </a:p>
        </p:txBody>
      </p:sp>
      <p:sp>
        <p:nvSpPr>
          <p:cNvPr id="25" name="object 27"/>
          <p:cNvSpPr/>
          <p:nvPr/>
        </p:nvSpPr>
        <p:spPr>
          <a:xfrm>
            <a:off x="8229246" y="4517426"/>
            <a:ext cx="457200" cy="557530"/>
          </a:xfrm>
          <a:custGeom>
            <a:avLst/>
            <a:gdLst/>
            <a:ahLst/>
            <a:cxnLst/>
            <a:rect l="l" t="t" r="r" b="b"/>
            <a:pathLst>
              <a:path w="457200" h="557529">
                <a:moveTo>
                  <a:pt x="29678" y="219165"/>
                </a:moveTo>
                <a:lnTo>
                  <a:pt x="18126" y="221497"/>
                </a:lnTo>
                <a:lnTo>
                  <a:pt x="8692" y="227857"/>
                </a:lnTo>
                <a:lnTo>
                  <a:pt x="2332" y="237291"/>
                </a:lnTo>
                <a:lnTo>
                  <a:pt x="0" y="248842"/>
                </a:lnTo>
                <a:lnTo>
                  <a:pt x="2332" y="260394"/>
                </a:lnTo>
                <a:lnTo>
                  <a:pt x="8692" y="269828"/>
                </a:lnTo>
                <a:lnTo>
                  <a:pt x="18126" y="276188"/>
                </a:lnTo>
                <a:lnTo>
                  <a:pt x="29678" y="278521"/>
                </a:lnTo>
                <a:lnTo>
                  <a:pt x="30069" y="278521"/>
                </a:lnTo>
                <a:lnTo>
                  <a:pt x="43798" y="309351"/>
                </a:lnTo>
                <a:lnTo>
                  <a:pt x="83102" y="364143"/>
                </a:lnTo>
                <a:lnTo>
                  <a:pt x="116467" y="393597"/>
                </a:lnTo>
                <a:lnTo>
                  <a:pt x="142637" y="410350"/>
                </a:lnTo>
                <a:lnTo>
                  <a:pt x="132671" y="419735"/>
                </a:lnTo>
                <a:lnTo>
                  <a:pt x="124399" y="430651"/>
                </a:lnTo>
                <a:lnTo>
                  <a:pt x="118753" y="444001"/>
                </a:lnTo>
                <a:lnTo>
                  <a:pt x="116664" y="460686"/>
                </a:lnTo>
                <a:lnTo>
                  <a:pt x="116664" y="524488"/>
                </a:lnTo>
                <a:lnTo>
                  <a:pt x="119227" y="537167"/>
                </a:lnTo>
                <a:lnTo>
                  <a:pt x="126215" y="547514"/>
                </a:lnTo>
                <a:lnTo>
                  <a:pt x="136577" y="554486"/>
                </a:lnTo>
                <a:lnTo>
                  <a:pt x="149261" y="557042"/>
                </a:lnTo>
                <a:lnTo>
                  <a:pt x="377753" y="557042"/>
                </a:lnTo>
                <a:lnTo>
                  <a:pt x="390432" y="554486"/>
                </a:lnTo>
                <a:lnTo>
                  <a:pt x="400779" y="547513"/>
                </a:lnTo>
                <a:lnTo>
                  <a:pt x="407752" y="537166"/>
                </a:lnTo>
                <a:lnTo>
                  <a:pt x="408823" y="531853"/>
                </a:lnTo>
                <a:lnTo>
                  <a:pt x="155973" y="531853"/>
                </a:lnTo>
                <a:lnTo>
                  <a:pt x="141156" y="523311"/>
                </a:lnTo>
                <a:lnTo>
                  <a:pt x="141156" y="506183"/>
                </a:lnTo>
                <a:lnTo>
                  <a:pt x="155973" y="497643"/>
                </a:lnTo>
                <a:lnTo>
                  <a:pt x="410307" y="497643"/>
                </a:lnTo>
                <a:lnTo>
                  <a:pt x="410307" y="460686"/>
                </a:lnTo>
                <a:lnTo>
                  <a:pt x="403812" y="432801"/>
                </a:lnTo>
                <a:lnTo>
                  <a:pt x="388049" y="413529"/>
                </a:lnTo>
                <a:lnTo>
                  <a:pt x="370805" y="399238"/>
                </a:lnTo>
                <a:lnTo>
                  <a:pt x="156235" y="399238"/>
                </a:lnTo>
                <a:lnTo>
                  <a:pt x="146386" y="393779"/>
                </a:lnTo>
                <a:lnTo>
                  <a:pt x="95107" y="353062"/>
                </a:lnTo>
                <a:lnTo>
                  <a:pt x="58582" y="302349"/>
                </a:lnTo>
                <a:lnTo>
                  <a:pt x="45759" y="273814"/>
                </a:lnTo>
                <a:lnTo>
                  <a:pt x="51340" y="269156"/>
                </a:lnTo>
                <a:lnTo>
                  <a:pt x="55629" y="263274"/>
                </a:lnTo>
                <a:lnTo>
                  <a:pt x="58383" y="256420"/>
                </a:lnTo>
                <a:lnTo>
                  <a:pt x="59355" y="248842"/>
                </a:lnTo>
                <a:lnTo>
                  <a:pt x="57023" y="237291"/>
                </a:lnTo>
                <a:lnTo>
                  <a:pt x="50663" y="227857"/>
                </a:lnTo>
                <a:lnTo>
                  <a:pt x="41229" y="221497"/>
                </a:lnTo>
                <a:lnTo>
                  <a:pt x="29678" y="219165"/>
                </a:lnTo>
                <a:close/>
              </a:path>
              <a:path w="457200" h="557529">
                <a:moveTo>
                  <a:pt x="371565" y="497643"/>
                </a:moveTo>
                <a:lnTo>
                  <a:pt x="155973" y="497643"/>
                </a:lnTo>
                <a:lnTo>
                  <a:pt x="170747" y="506183"/>
                </a:lnTo>
                <a:lnTo>
                  <a:pt x="170747" y="523311"/>
                </a:lnTo>
                <a:lnTo>
                  <a:pt x="155973" y="531853"/>
                </a:lnTo>
                <a:lnTo>
                  <a:pt x="371565" y="531853"/>
                </a:lnTo>
                <a:lnTo>
                  <a:pt x="356791" y="523311"/>
                </a:lnTo>
                <a:lnTo>
                  <a:pt x="356791" y="506183"/>
                </a:lnTo>
                <a:lnTo>
                  <a:pt x="371565" y="497643"/>
                </a:lnTo>
                <a:close/>
              </a:path>
              <a:path w="457200" h="557529">
                <a:moveTo>
                  <a:pt x="410307" y="497643"/>
                </a:moveTo>
                <a:lnTo>
                  <a:pt x="371565" y="497643"/>
                </a:lnTo>
                <a:lnTo>
                  <a:pt x="386382" y="506183"/>
                </a:lnTo>
                <a:lnTo>
                  <a:pt x="386382" y="523311"/>
                </a:lnTo>
                <a:lnTo>
                  <a:pt x="371565" y="531853"/>
                </a:lnTo>
                <a:lnTo>
                  <a:pt x="408823" y="531853"/>
                </a:lnTo>
                <a:lnTo>
                  <a:pt x="410307" y="524488"/>
                </a:lnTo>
                <a:lnTo>
                  <a:pt x="410307" y="497643"/>
                </a:lnTo>
                <a:close/>
              </a:path>
              <a:path w="457200" h="557529">
                <a:moveTo>
                  <a:pt x="175933" y="379017"/>
                </a:moveTo>
                <a:lnTo>
                  <a:pt x="171577" y="384678"/>
                </a:lnTo>
                <a:lnTo>
                  <a:pt x="166764" y="389857"/>
                </a:lnTo>
                <a:lnTo>
                  <a:pt x="161612" y="394672"/>
                </a:lnTo>
                <a:lnTo>
                  <a:pt x="156235" y="399238"/>
                </a:lnTo>
                <a:lnTo>
                  <a:pt x="370805" y="399238"/>
                </a:lnTo>
                <a:lnTo>
                  <a:pt x="370016" y="398584"/>
                </a:lnTo>
                <a:lnTo>
                  <a:pt x="263485" y="398584"/>
                </a:lnTo>
                <a:lnTo>
                  <a:pt x="240618" y="397325"/>
                </a:lnTo>
                <a:lnTo>
                  <a:pt x="218299" y="393597"/>
                </a:lnTo>
                <a:lnTo>
                  <a:pt x="196685" y="387470"/>
                </a:lnTo>
                <a:lnTo>
                  <a:pt x="175933" y="379017"/>
                </a:lnTo>
                <a:close/>
              </a:path>
              <a:path w="457200" h="557529">
                <a:moveTo>
                  <a:pt x="351082" y="379017"/>
                </a:moveTo>
                <a:lnTo>
                  <a:pt x="330323" y="387470"/>
                </a:lnTo>
                <a:lnTo>
                  <a:pt x="308694" y="393597"/>
                </a:lnTo>
                <a:lnTo>
                  <a:pt x="286360" y="397325"/>
                </a:lnTo>
                <a:lnTo>
                  <a:pt x="263485" y="398584"/>
                </a:lnTo>
                <a:lnTo>
                  <a:pt x="370016" y="398584"/>
                </a:lnTo>
                <a:lnTo>
                  <a:pt x="368610" y="397419"/>
                </a:lnTo>
                <a:lnTo>
                  <a:pt x="351082" y="379017"/>
                </a:lnTo>
                <a:close/>
              </a:path>
              <a:path w="457200" h="557529">
                <a:moveTo>
                  <a:pt x="263485" y="0"/>
                </a:moveTo>
                <a:lnTo>
                  <a:pt x="219075" y="5116"/>
                </a:lnTo>
                <a:lnTo>
                  <a:pt x="178310" y="19691"/>
                </a:lnTo>
                <a:lnTo>
                  <a:pt x="142350" y="42561"/>
                </a:lnTo>
                <a:lnTo>
                  <a:pt x="112359" y="72561"/>
                </a:lnTo>
                <a:lnTo>
                  <a:pt x="89498" y="108529"/>
                </a:lnTo>
                <a:lnTo>
                  <a:pt x="74930" y="149301"/>
                </a:lnTo>
                <a:lnTo>
                  <a:pt x="69815" y="193714"/>
                </a:lnTo>
                <a:lnTo>
                  <a:pt x="74930" y="238124"/>
                </a:lnTo>
                <a:lnTo>
                  <a:pt x="89498" y="278889"/>
                </a:lnTo>
                <a:lnTo>
                  <a:pt x="112359" y="314849"/>
                </a:lnTo>
                <a:lnTo>
                  <a:pt x="142350" y="344840"/>
                </a:lnTo>
                <a:lnTo>
                  <a:pt x="178310" y="367701"/>
                </a:lnTo>
                <a:lnTo>
                  <a:pt x="219075" y="382269"/>
                </a:lnTo>
                <a:lnTo>
                  <a:pt x="263485" y="387384"/>
                </a:lnTo>
                <a:lnTo>
                  <a:pt x="307898" y="382269"/>
                </a:lnTo>
                <a:lnTo>
                  <a:pt x="348670" y="367701"/>
                </a:lnTo>
                <a:lnTo>
                  <a:pt x="384638" y="344840"/>
                </a:lnTo>
                <a:lnTo>
                  <a:pt x="414638" y="314849"/>
                </a:lnTo>
                <a:lnTo>
                  <a:pt x="437508" y="278889"/>
                </a:lnTo>
                <a:lnTo>
                  <a:pt x="452083" y="238124"/>
                </a:lnTo>
                <a:lnTo>
                  <a:pt x="452791" y="231978"/>
                </a:lnTo>
                <a:lnTo>
                  <a:pt x="263485" y="231978"/>
                </a:lnTo>
                <a:lnTo>
                  <a:pt x="248590" y="228971"/>
                </a:lnTo>
                <a:lnTo>
                  <a:pt x="236428" y="220771"/>
                </a:lnTo>
                <a:lnTo>
                  <a:pt x="228229" y="208609"/>
                </a:lnTo>
                <a:lnTo>
                  <a:pt x="225223" y="193714"/>
                </a:lnTo>
                <a:lnTo>
                  <a:pt x="228229" y="178812"/>
                </a:lnTo>
                <a:lnTo>
                  <a:pt x="236428" y="166635"/>
                </a:lnTo>
                <a:lnTo>
                  <a:pt x="248590" y="158420"/>
                </a:lnTo>
                <a:lnTo>
                  <a:pt x="263485" y="155407"/>
                </a:lnTo>
                <a:lnTo>
                  <a:pt x="452786" y="155407"/>
                </a:lnTo>
                <a:lnTo>
                  <a:pt x="452083" y="149301"/>
                </a:lnTo>
                <a:lnTo>
                  <a:pt x="437508" y="108529"/>
                </a:lnTo>
                <a:lnTo>
                  <a:pt x="414639" y="72561"/>
                </a:lnTo>
                <a:lnTo>
                  <a:pt x="384638" y="42561"/>
                </a:lnTo>
                <a:lnTo>
                  <a:pt x="348671" y="19691"/>
                </a:lnTo>
                <a:lnTo>
                  <a:pt x="307898" y="5116"/>
                </a:lnTo>
                <a:lnTo>
                  <a:pt x="263485" y="0"/>
                </a:lnTo>
                <a:close/>
              </a:path>
              <a:path w="457200" h="557529">
                <a:moveTo>
                  <a:pt x="452786" y="155407"/>
                </a:moveTo>
                <a:lnTo>
                  <a:pt x="263485" y="155407"/>
                </a:lnTo>
                <a:lnTo>
                  <a:pt x="278380" y="158420"/>
                </a:lnTo>
                <a:lnTo>
                  <a:pt x="290543" y="166635"/>
                </a:lnTo>
                <a:lnTo>
                  <a:pt x="298742" y="178812"/>
                </a:lnTo>
                <a:lnTo>
                  <a:pt x="301749" y="193714"/>
                </a:lnTo>
                <a:lnTo>
                  <a:pt x="298743" y="208609"/>
                </a:lnTo>
                <a:lnTo>
                  <a:pt x="290543" y="220771"/>
                </a:lnTo>
                <a:lnTo>
                  <a:pt x="278379" y="228971"/>
                </a:lnTo>
                <a:lnTo>
                  <a:pt x="263485" y="231978"/>
                </a:lnTo>
                <a:lnTo>
                  <a:pt x="452791" y="231978"/>
                </a:lnTo>
                <a:lnTo>
                  <a:pt x="457200" y="193714"/>
                </a:lnTo>
                <a:lnTo>
                  <a:pt x="452786" y="155407"/>
                </a:lnTo>
                <a:close/>
              </a:path>
              <a:path w="457200" h="557529">
                <a:moveTo>
                  <a:pt x="263485" y="170616"/>
                </a:moveTo>
                <a:lnTo>
                  <a:pt x="243526" y="182164"/>
                </a:lnTo>
                <a:lnTo>
                  <a:pt x="243526" y="205219"/>
                </a:lnTo>
                <a:lnTo>
                  <a:pt x="263485" y="216768"/>
                </a:lnTo>
                <a:lnTo>
                  <a:pt x="283489" y="205219"/>
                </a:lnTo>
                <a:lnTo>
                  <a:pt x="283489" y="182164"/>
                </a:lnTo>
                <a:lnTo>
                  <a:pt x="263485" y="170616"/>
                </a:lnTo>
                <a:close/>
              </a:path>
            </a:pathLst>
          </a:custGeom>
          <a:solidFill>
            <a:srgbClr val="496392"/>
          </a:solidFill>
        </p:spPr>
        <p:txBody>
          <a:bodyPr wrap="square" lIns="0" tIns="0" rIns="0" bIns="0" rtlCol="0"/>
          <a:lstStyle/>
          <a:p>
            <a:endParaRPr/>
          </a:p>
        </p:txBody>
      </p:sp>
      <p:sp>
        <p:nvSpPr>
          <p:cNvPr id="28" name="object 3"/>
          <p:cNvSpPr/>
          <p:nvPr/>
        </p:nvSpPr>
        <p:spPr>
          <a:xfrm>
            <a:off x="5917845" y="3143566"/>
            <a:ext cx="300990" cy="571500"/>
          </a:xfrm>
          <a:custGeom>
            <a:avLst/>
            <a:gdLst/>
            <a:ahLst/>
            <a:cxnLst/>
            <a:rect l="l" t="t" r="r" b="b"/>
            <a:pathLst>
              <a:path w="300989" h="571500">
                <a:moveTo>
                  <a:pt x="233704" y="543460"/>
                </a:moveTo>
                <a:lnTo>
                  <a:pt x="66735" y="543460"/>
                </a:lnTo>
                <a:lnTo>
                  <a:pt x="60498" y="549742"/>
                </a:lnTo>
                <a:lnTo>
                  <a:pt x="60498" y="565218"/>
                </a:lnTo>
                <a:lnTo>
                  <a:pt x="66735" y="571500"/>
                </a:lnTo>
                <a:lnTo>
                  <a:pt x="233704" y="571500"/>
                </a:lnTo>
                <a:lnTo>
                  <a:pt x="239985" y="565218"/>
                </a:lnTo>
                <a:lnTo>
                  <a:pt x="239985" y="549742"/>
                </a:lnTo>
                <a:lnTo>
                  <a:pt x="233704" y="543460"/>
                </a:lnTo>
                <a:close/>
              </a:path>
              <a:path w="300989" h="571500">
                <a:moveTo>
                  <a:pt x="24345" y="175423"/>
                </a:moveTo>
                <a:lnTo>
                  <a:pt x="6997" y="175423"/>
                </a:lnTo>
                <a:lnTo>
                  <a:pt x="0" y="182468"/>
                </a:lnTo>
                <a:lnTo>
                  <a:pt x="0" y="293339"/>
                </a:lnTo>
                <a:lnTo>
                  <a:pt x="6842" y="338213"/>
                </a:lnTo>
                <a:lnTo>
                  <a:pt x="25976" y="377696"/>
                </a:lnTo>
                <a:lnTo>
                  <a:pt x="55312" y="409698"/>
                </a:lnTo>
                <a:lnTo>
                  <a:pt x="92760" y="432133"/>
                </a:lnTo>
                <a:lnTo>
                  <a:pt x="136222" y="442912"/>
                </a:lnTo>
                <a:lnTo>
                  <a:pt x="136222" y="543460"/>
                </a:lnTo>
                <a:lnTo>
                  <a:pt x="164261" y="543460"/>
                </a:lnTo>
                <a:lnTo>
                  <a:pt x="164261" y="442912"/>
                </a:lnTo>
                <a:lnTo>
                  <a:pt x="207731" y="432131"/>
                </a:lnTo>
                <a:lnTo>
                  <a:pt x="241010" y="412193"/>
                </a:lnTo>
                <a:lnTo>
                  <a:pt x="150242" y="412193"/>
                </a:lnTo>
                <a:lnTo>
                  <a:pt x="104023" y="402838"/>
                </a:lnTo>
                <a:lnTo>
                  <a:pt x="66239" y="377342"/>
                </a:lnTo>
                <a:lnTo>
                  <a:pt x="40743" y="339558"/>
                </a:lnTo>
                <a:lnTo>
                  <a:pt x="31388" y="293339"/>
                </a:lnTo>
                <a:lnTo>
                  <a:pt x="31388" y="182468"/>
                </a:lnTo>
                <a:lnTo>
                  <a:pt x="24345" y="175423"/>
                </a:lnTo>
                <a:close/>
              </a:path>
              <a:path w="300989" h="571500">
                <a:moveTo>
                  <a:pt x="293486" y="175423"/>
                </a:moveTo>
                <a:lnTo>
                  <a:pt x="276138" y="175423"/>
                </a:lnTo>
                <a:lnTo>
                  <a:pt x="269096" y="182468"/>
                </a:lnTo>
                <a:lnTo>
                  <a:pt x="269096" y="293339"/>
                </a:lnTo>
                <a:lnTo>
                  <a:pt x="259741" y="339558"/>
                </a:lnTo>
                <a:lnTo>
                  <a:pt x="234244" y="377342"/>
                </a:lnTo>
                <a:lnTo>
                  <a:pt x="196460" y="402838"/>
                </a:lnTo>
                <a:lnTo>
                  <a:pt x="150242" y="412193"/>
                </a:lnTo>
                <a:lnTo>
                  <a:pt x="241010" y="412193"/>
                </a:lnTo>
                <a:lnTo>
                  <a:pt x="274510" y="377694"/>
                </a:lnTo>
                <a:lnTo>
                  <a:pt x="293642" y="338212"/>
                </a:lnTo>
                <a:lnTo>
                  <a:pt x="300484" y="293339"/>
                </a:lnTo>
                <a:lnTo>
                  <a:pt x="300485" y="182468"/>
                </a:lnTo>
                <a:lnTo>
                  <a:pt x="293486" y="175423"/>
                </a:lnTo>
                <a:close/>
              </a:path>
              <a:path w="300989" h="571500">
                <a:moveTo>
                  <a:pt x="156626" y="0"/>
                </a:moveTo>
                <a:lnTo>
                  <a:pt x="143856" y="0"/>
                </a:lnTo>
                <a:lnTo>
                  <a:pt x="109155" y="7048"/>
                </a:lnTo>
                <a:lnTo>
                  <a:pt x="80733" y="26240"/>
                </a:lnTo>
                <a:lnTo>
                  <a:pt x="61526" y="54647"/>
                </a:lnTo>
                <a:lnTo>
                  <a:pt x="54471" y="89341"/>
                </a:lnTo>
                <a:lnTo>
                  <a:pt x="54471" y="304412"/>
                </a:lnTo>
                <a:lnTo>
                  <a:pt x="61526" y="339107"/>
                </a:lnTo>
                <a:lnTo>
                  <a:pt x="80733" y="367514"/>
                </a:lnTo>
                <a:lnTo>
                  <a:pt x="109155" y="386706"/>
                </a:lnTo>
                <a:lnTo>
                  <a:pt x="143856" y="393754"/>
                </a:lnTo>
                <a:lnTo>
                  <a:pt x="156626" y="393754"/>
                </a:lnTo>
                <a:lnTo>
                  <a:pt x="191327" y="386706"/>
                </a:lnTo>
                <a:lnTo>
                  <a:pt x="219750" y="367514"/>
                </a:lnTo>
                <a:lnTo>
                  <a:pt x="238957" y="339107"/>
                </a:lnTo>
                <a:lnTo>
                  <a:pt x="246012" y="304412"/>
                </a:lnTo>
                <a:lnTo>
                  <a:pt x="246012" y="89341"/>
                </a:lnTo>
                <a:lnTo>
                  <a:pt x="238958" y="54647"/>
                </a:lnTo>
                <a:lnTo>
                  <a:pt x="219751" y="26240"/>
                </a:lnTo>
                <a:lnTo>
                  <a:pt x="191328" y="7048"/>
                </a:lnTo>
                <a:lnTo>
                  <a:pt x="156626" y="0"/>
                </a:lnTo>
                <a:close/>
              </a:path>
            </a:pathLst>
          </a:custGeom>
          <a:solidFill>
            <a:srgbClr val="496392"/>
          </a:solidFill>
        </p:spPr>
        <p:txBody>
          <a:bodyPr wrap="square" lIns="0" tIns="0" rIns="0" bIns="0" rtlCol="0"/>
          <a:lstStyle/>
          <a:p>
            <a:endParaRPr/>
          </a:p>
        </p:txBody>
      </p:sp>
      <p:sp>
        <p:nvSpPr>
          <p:cNvPr id="29" name="object 4"/>
          <p:cNvSpPr/>
          <p:nvPr/>
        </p:nvSpPr>
        <p:spPr>
          <a:xfrm>
            <a:off x="5943245" y="4507939"/>
            <a:ext cx="256540" cy="571500"/>
          </a:xfrm>
          <a:custGeom>
            <a:avLst/>
            <a:gdLst/>
            <a:ahLst/>
            <a:cxnLst/>
            <a:rect l="l" t="t" r="r" b="b"/>
            <a:pathLst>
              <a:path w="256539" h="571500">
                <a:moveTo>
                  <a:pt x="75459" y="464074"/>
                </a:moveTo>
                <a:lnTo>
                  <a:pt x="72704" y="468242"/>
                </a:lnTo>
                <a:lnTo>
                  <a:pt x="74904" y="471544"/>
                </a:lnTo>
                <a:lnTo>
                  <a:pt x="144922" y="571500"/>
                </a:lnTo>
                <a:lnTo>
                  <a:pt x="213502" y="473603"/>
                </a:lnTo>
                <a:lnTo>
                  <a:pt x="167695" y="473603"/>
                </a:lnTo>
                <a:lnTo>
                  <a:pt x="167751" y="473424"/>
                </a:lnTo>
                <a:lnTo>
                  <a:pt x="122998" y="473424"/>
                </a:lnTo>
                <a:lnTo>
                  <a:pt x="75459" y="464074"/>
                </a:lnTo>
                <a:close/>
              </a:path>
              <a:path w="256539" h="571500">
                <a:moveTo>
                  <a:pt x="214266" y="464195"/>
                </a:moveTo>
                <a:lnTo>
                  <a:pt x="167695" y="473603"/>
                </a:lnTo>
                <a:lnTo>
                  <a:pt x="213502" y="473603"/>
                </a:lnTo>
                <a:lnTo>
                  <a:pt x="215034" y="471410"/>
                </a:lnTo>
                <a:lnTo>
                  <a:pt x="217065" y="468353"/>
                </a:lnTo>
                <a:lnTo>
                  <a:pt x="214266" y="464195"/>
                </a:lnTo>
                <a:close/>
              </a:path>
              <a:path w="256539" h="571500">
                <a:moveTo>
                  <a:pt x="222608" y="296913"/>
                </a:moveTo>
                <a:lnTo>
                  <a:pt x="157897" y="296913"/>
                </a:lnTo>
                <a:lnTo>
                  <a:pt x="122998" y="473424"/>
                </a:lnTo>
                <a:lnTo>
                  <a:pt x="167751" y="473424"/>
                </a:lnTo>
                <a:lnTo>
                  <a:pt x="222608" y="296913"/>
                </a:lnTo>
                <a:close/>
              </a:path>
              <a:path w="256539" h="571500">
                <a:moveTo>
                  <a:pt x="184564" y="0"/>
                </a:moveTo>
                <a:lnTo>
                  <a:pt x="79418" y="0"/>
                </a:lnTo>
                <a:lnTo>
                  <a:pt x="0" y="375168"/>
                </a:lnTo>
                <a:lnTo>
                  <a:pt x="157897" y="296913"/>
                </a:lnTo>
                <a:lnTo>
                  <a:pt x="222608" y="296913"/>
                </a:lnTo>
                <a:lnTo>
                  <a:pt x="229283" y="275436"/>
                </a:lnTo>
                <a:lnTo>
                  <a:pt x="81744" y="275436"/>
                </a:lnTo>
                <a:lnTo>
                  <a:pt x="184564" y="0"/>
                </a:lnTo>
                <a:close/>
              </a:path>
              <a:path w="256539" h="571500">
                <a:moveTo>
                  <a:pt x="256287" y="188546"/>
                </a:moveTo>
                <a:lnTo>
                  <a:pt x="81744" y="275436"/>
                </a:lnTo>
                <a:lnTo>
                  <a:pt x="229283" y="275436"/>
                </a:lnTo>
                <a:lnTo>
                  <a:pt x="256287" y="188546"/>
                </a:lnTo>
                <a:close/>
              </a:path>
            </a:pathLst>
          </a:custGeom>
          <a:solidFill>
            <a:srgbClr val="496392"/>
          </a:solidFill>
        </p:spPr>
        <p:txBody>
          <a:bodyPr wrap="square" lIns="0" tIns="0" rIns="0" bIns="0" rtlCol="0"/>
          <a:lstStyle/>
          <a:p>
            <a:endParaRPr/>
          </a:p>
        </p:txBody>
      </p:sp>
      <p:sp>
        <p:nvSpPr>
          <p:cNvPr id="30" name="object 5"/>
          <p:cNvSpPr/>
          <p:nvPr/>
        </p:nvSpPr>
        <p:spPr>
          <a:xfrm>
            <a:off x="5600345" y="1675839"/>
            <a:ext cx="929640" cy="444500"/>
          </a:xfrm>
          <a:custGeom>
            <a:avLst/>
            <a:gdLst/>
            <a:ahLst/>
            <a:cxnLst/>
            <a:rect l="l" t="t" r="r" b="b"/>
            <a:pathLst>
              <a:path w="929639" h="444500">
                <a:moveTo>
                  <a:pt x="294664" y="298366"/>
                </a:moveTo>
                <a:lnTo>
                  <a:pt x="266219" y="304103"/>
                </a:lnTo>
                <a:lnTo>
                  <a:pt x="242980" y="319751"/>
                </a:lnTo>
                <a:lnTo>
                  <a:pt x="227308" y="342964"/>
                </a:lnTo>
                <a:lnTo>
                  <a:pt x="221560" y="371396"/>
                </a:lnTo>
                <a:lnTo>
                  <a:pt x="227309" y="399841"/>
                </a:lnTo>
                <a:lnTo>
                  <a:pt x="242982" y="423079"/>
                </a:lnTo>
                <a:lnTo>
                  <a:pt x="266220" y="438751"/>
                </a:lnTo>
                <a:lnTo>
                  <a:pt x="294664" y="444500"/>
                </a:lnTo>
                <a:lnTo>
                  <a:pt x="323096" y="438751"/>
                </a:lnTo>
                <a:lnTo>
                  <a:pt x="346309" y="423079"/>
                </a:lnTo>
                <a:lnTo>
                  <a:pt x="357988" y="405734"/>
                </a:lnTo>
                <a:lnTo>
                  <a:pt x="294664" y="405734"/>
                </a:lnTo>
                <a:lnTo>
                  <a:pt x="281302" y="403034"/>
                </a:lnTo>
                <a:lnTo>
                  <a:pt x="270386" y="395672"/>
                </a:lnTo>
                <a:lnTo>
                  <a:pt x="263025" y="384757"/>
                </a:lnTo>
                <a:lnTo>
                  <a:pt x="260325" y="371396"/>
                </a:lnTo>
                <a:lnTo>
                  <a:pt x="263025" y="358046"/>
                </a:lnTo>
                <a:lnTo>
                  <a:pt x="270386" y="347156"/>
                </a:lnTo>
                <a:lnTo>
                  <a:pt x="281302" y="339820"/>
                </a:lnTo>
                <a:lnTo>
                  <a:pt x="294664" y="337131"/>
                </a:lnTo>
                <a:lnTo>
                  <a:pt x="358025" y="337131"/>
                </a:lnTo>
                <a:lnTo>
                  <a:pt x="346308" y="319750"/>
                </a:lnTo>
                <a:lnTo>
                  <a:pt x="323095" y="304103"/>
                </a:lnTo>
                <a:lnTo>
                  <a:pt x="294664" y="298366"/>
                </a:lnTo>
                <a:close/>
              </a:path>
              <a:path w="929639" h="444500">
                <a:moveTo>
                  <a:pt x="466859" y="298366"/>
                </a:moveTo>
                <a:lnTo>
                  <a:pt x="438414" y="304103"/>
                </a:lnTo>
                <a:lnTo>
                  <a:pt x="415176" y="319751"/>
                </a:lnTo>
                <a:lnTo>
                  <a:pt x="399504" y="342964"/>
                </a:lnTo>
                <a:lnTo>
                  <a:pt x="393755" y="371396"/>
                </a:lnTo>
                <a:lnTo>
                  <a:pt x="399504" y="399841"/>
                </a:lnTo>
                <a:lnTo>
                  <a:pt x="415177" y="423079"/>
                </a:lnTo>
                <a:lnTo>
                  <a:pt x="438415" y="438751"/>
                </a:lnTo>
                <a:lnTo>
                  <a:pt x="466859" y="444500"/>
                </a:lnTo>
                <a:lnTo>
                  <a:pt x="495292" y="438751"/>
                </a:lnTo>
                <a:lnTo>
                  <a:pt x="518505" y="423079"/>
                </a:lnTo>
                <a:lnTo>
                  <a:pt x="530184" y="405734"/>
                </a:lnTo>
                <a:lnTo>
                  <a:pt x="466859" y="405734"/>
                </a:lnTo>
                <a:lnTo>
                  <a:pt x="453498" y="403034"/>
                </a:lnTo>
                <a:lnTo>
                  <a:pt x="442582" y="395672"/>
                </a:lnTo>
                <a:lnTo>
                  <a:pt x="435221" y="384757"/>
                </a:lnTo>
                <a:lnTo>
                  <a:pt x="432521" y="371396"/>
                </a:lnTo>
                <a:lnTo>
                  <a:pt x="435221" y="358046"/>
                </a:lnTo>
                <a:lnTo>
                  <a:pt x="442583" y="347156"/>
                </a:lnTo>
                <a:lnTo>
                  <a:pt x="453498" y="339820"/>
                </a:lnTo>
                <a:lnTo>
                  <a:pt x="466859" y="337131"/>
                </a:lnTo>
                <a:lnTo>
                  <a:pt x="530221" y="337131"/>
                </a:lnTo>
                <a:lnTo>
                  <a:pt x="518504" y="319750"/>
                </a:lnTo>
                <a:lnTo>
                  <a:pt x="495291" y="304103"/>
                </a:lnTo>
                <a:lnTo>
                  <a:pt x="466859" y="298366"/>
                </a:lnTo>
                <a:close/>
              </a:path>
              <a:path w="929639" h="444500">
                <a:moveTo>
                  <a:pt x="775460" y="298366"/>
                </a:moveTo>
                <a:lnTo>
                  <a:pt x="747016" y="304103"/>
                </a:lnTo>
                <a:lnTo>
                  <a:pt x="723778" y="319751"/>
                </a:lnTo>
                <a:lnTo>
                  <a:pt x="708106" y="342964"/>
                </a:lnTo>
                <a:lnTo>
                  <a:pt x="702358" y="371396"/>
                </a:lnTo>
                <a:lnTo>
                  <a:pt x="708106" y="399841"/>
                </a:lnTo>
                <a:lnTo>
                  <a:pt x="723779" y="423079"/>
                </a:lnTo>
                <a:lnTo>
                  <a:pt x="747016" y="438751"/>
                </a:lnTo>
                <a:lnTo>
                  <a:pt x="775460" y="444500"/>
                </a:lnTo>
                <a:lnTo>
                  <a:pt x="803894" y="438751"/>
                </a:lnTo>
                <a:lnTo>
                  <a:pt x="827107" y="423079"/>
                </a:lnTo>
                <a:lnTo>
                  <a:pt x="838786" y="405734"/>
                </a:lnTo>
                <a:lnTo>
                  <a:pt x="775460" y="405734"/>
                </a:lnTo>
                <a:lnTo>
                  <a:pt x="762099" y="403034"/>
                </a:lnTo>
                <a:lnTo>
                  <a:pt x="751184" y="395672"/>
                </a:lnTo>
                <a:lnTo>
                  <a:pt x="743823" y="384757"/>
                </a:lnTo>
                <a:lnTo>
                  <a:pt x="741123" y="371396"/>
                </a:lnTo>
                <a:lnTo>
                  <a:pt x="743823" y="358046"/>
                </a:lnTo>
                <a:lnTo>
                  <a:pt x="751183" y="347156"/>
                </a:lnTo>
                <a:lnTo>
                  <a:pt x="762098" y="339820"/>
                </a:lnTo>
                <a:lnTo>
                  <a:pt x="775460" y="337131"/>
                </a:lnTo>
                <a:lnTo>
                  <a:pt x="838823" y="337131"/>
                </a:lnTo>
                <a:lnTo>
                  <a:pt x="827106" y="319750"/>
                </a:lnTo>
                <a:lnTo>
                  <a:pt x="803893" y="304103"/>
                </a:lnTo>
                <a:lnTo>
                  <a:pt x="775460" y="298366"/>
                </a:lnTo>
                <a:close/>
              </a:path>
              <a:path w="929639" h="444500">
                <a:moveTo>
                  <a:pt x="281523" y="0"/>
                </a:moveTo>
                <a:lnTo>
                  <a:pt x="218510" y="28006"/>
                </a:lnTo>
                <a:lnTo>
                  <a:pt x="166656" y="59377"/>
                </a:lnTo>
                <a:lnTo>
                  <a:pt x="124945" y="93308"/>
                </a:lnTo>
                <a:lnTo>
                  <a:pt x="92359" y="128995"/>
                </a:lnTo>
                <a:lnTo>
                  <a:pt x="67881" y="165634"/>
                </a:lnTo>
                <a:lnTo>
                  <a:pt x="50495" y="202421"/>
                </a:lnTo>
                <a:lnTo>
                  <a:pt x="32928" y="273223"/>
                </a:lnTo>
                <a:lnTo>
                  <a:pt x="30799" y="308748"/>
                </a:lnTo>
                <a:lnTo>
                  <a:pt x="31522" y="334968"/>
                </a:lnTo>
                <a:lnTo>
                  <a:pt x="34336" y="360434"/>
                </a:lnTo>
                <a:lnTo>
                  <a:pt x="0" y="360434"/>
                </a:lnTo>
                <a:lnTo>
                  <a:pt x="0" y="407694"/>
                </a:lnTo>
                <a:lnTo>
                  <a:pt x="104973" y="407694"/>
                </a:lnTo>
                <a:lnTo>
                  <a:pt x="281523" y="0"/>
                </a:lnTo>
                <a:close/>
              </a:path>
              <a:path w="929639" h="444500">
                <a:moveTo>
                  <a:pt x="620615" y="0"/>
                </a:moveTo>
                <a:lnTo>
                  <a:pt x="304246" y="0"/>
                </a:lnTo>
                <a:lnTo>
                  <a:pt x="127694" y="407694"/>
                </a:lnTo>
                <a:lnTo>
                  <a:pt x="180907" y="407694"/>
                </a:lnTo>
                <a:lnTo>
                  <a:pt x="214445" y="330307"/>
                </a:lnTo>
                <a:lnTo>
                  <a:pt x="226835" y="310341"/>
                </a:lnTo>
                <a:lnTo>
                  <a:pt x="244085" y="295075"/>
                </a:lnTo>
                <a:lnTo>
                  <a:pt x="264954" y="285320"/>
                </a:lnTo>
                <a:lnTo>
                  <a:pt x="288202" y="281886"/>
                </a:lnTo>
                <a:lnTo>
                  <a:pt x="647693" y="281886"/>
                </a:lnTo>
                <a:lnTo>
                  <a:pt x="647693" y="27077"/>
                </a:lnTo>
                <a:lnTo>
                  <a:pt x="645567" y="16533"/>
                </a:lnTo>
                <a:lnTo>
                  <a:pt x="639767" y="7927"/>
                </a:lnTo>
                <a:lnTo>
                  <a:pt x="631161" y="2126"/>
                </a:lnTo>
                <a:lnTo>
                  <a:pt x="620615" y="0"/>
                </a:lnTo>
                <a:close/>
              </a:path>
              <a:path w="929639" h="444500">
                <a:moveTo>
                  <a:pt x="358025" y="337131"/>
                </a:moveTo>
                <a:lnTo>
                  <a:pt x="294664" y="337131"/>
                </a:lnTo>
                <a:lnTo>
                  <a:pt x="308025" y="339820"/>
                </a:lnTo>
                <a:lnTo>
                  <a:pt x="318940" y="347156"/>
                </a:lnTo>
                <a:lnTo>
                  <a:pt x="326301" y="358046"/>
                </a:lnTo>
                <a:lnTo>
                  <a:pt x="329001" y="371396"/>
                </a:lnTo>
                <a:lnTo>
                  <a:pt x="326301" y="384758"/>
                </a:lnTo>
                <a:lnTo>
                  <a:pt x="318940" y="395673"/>
                </a:lnTo>
                <a:lnTo>
                  <a:pt x="308025" y="403034"/>
                </a:lnTo>
                <a:lnTo>
                  <a:pt x="294664" y="405734"/>
                </a:lnTo>
                <a:lnTo>
                  <a:pt x="357988" y="405734"/>
                </a:lnTo>
                <a:lnTo>
                  <a:pt x="361957" y="399841"/>
                </a:lnTo>
                <a:lnTo>
                  <a:pt x="367694" y="371396"/>
                </a:lnTo>
                <a:lnTo>
                  <a:pt x="361956" y="342963"/>
                </a:lnTo>
                <a:lnTo>
                  <a:pt x="358025" y="337131"/>
                </a:lnTo>
                <a:close/>
              </a:path>
              <a:path w="929639" h="444500">
                <a:moveTo>
                  <a:pt x="530221" y="337131"/>
                </a:moveTo>
                <a:lnTo>
                  <a:pt x="466859" y="337131"/>
                </a:lnTo>
                <a:lnTo>
                  <a:pt x="480209" y="339820"/>
                </a:lnTo>
                <a:lnTo>
                  <a:pt x="491099" y="347156"/>
                </a:lnTo>
                <a:lnTo>
                  <a:pt x="498435" y="358046"/>
                </a:lnTo>
                <a:lnTo>
                  <a:pt x="501124" y="371396"/>
                </a:lnTo>
                <a:lnTo>
                  <a:pt x="498436" y="384758"/>
                </a:lnTo>
                <a:lnTo>
                  <a:pt x="491100" y="395673"/>
                </a:lnTo>
                <a:lnTo>
                  <a:pt x="480210" y="403034"/>
                </a:lnTo>
                <a:lnTo>
                  <a:pt x="466859" y="405734"/>
                </a:lnTo>
                <a:lnTo>
                  <a:pt x="530184" y="405734"/>
                </a:lnTo>
                <a:lnTo>
                  <a:pt x="534152" y="399841"/>
                </a:lnTo>
                <a:lnTo>
                  <a:pt x="539889" y="371396"/>
                </a:lnTo>
                <a:lnTo>
                  <a:pt x="534152" y="342963"/>
                </a:lnTo>
                <a:lnTo>
                  <a:pt x="530221" y="337131"/>
                </a:lnTo>
                <a:close/>
              </a:path>
              <a:path w="929639" h="444500">
                <a:moveTo>
                  <a:pt x="838823" y="337131"/>
                </a:moveTo>
                <a:lnTo>
                  <a:pt x="775460" y="337131"/>
                </a:lnTo>
                <a:lnTo>
                  <a:pt x="788811" y="339820"/>
                </a:lnTo>
                <a:lnTo>
                  <a:pt x="799701" y="347156"/>
                </a:lnTo>
                <a:lnTo>
                  <a:pt x="807038" y="358046"/>
                </a:lnTo>
                <a:lnTo>
                  <a:pt x="809726" y="371396"/>
                </a:lnTo>
                <a:lnTo>
                  <a:pt x="807038" y="384758"/>
                </a:lnTo>
                <a:lnTo>
                  <a:pt x="799701" y="395673"/>
                </a:lnTo>
                <a:lnTo>
                  <a:pt x="788811" y="403034"/>
                </a:lnTo>
                <a:lnTo>
                  <a:pt x="775460" y="405734"/>
                </a:lnTo>
                <a:lnTo>
                  <a:pt x="838786" y="405734"/>
                </a:lnTo>
                <a:lnTo>
                  <a:pt x="842755" y="399841"/>
                </a:lnTo>
                <a:lnTo>
                  <a:pt x="848492" y="371396"/>
                </a:lnTo>
                <a:lnTo>
                  <a:pt x="842754" y="342963"/>
                </a:lnTo>
                <a:lnTo>
                  <a:pt x="838823" y="337131"/>
                </a:lnTo>
                <a:close/>
              </a:path>
              <a:path w="929639" h="444500">
                <a:moveTo>
                  <a:pt x="725661" y="298366"/>
                </a:moveTo>
                <a:lnTo>
                  <a:pt x="516586" y="298366"/>
                </a:lnTo>
                <a:lnTo>
                  <a:pt x="532475" y="312237"/>
                </a:lnTo>
                <a:lnTo>
                  <a:pt x="544681" y="329488"/>
                </a:lnTo>
                <a:lnTo>
                  <a:pt x="552514" y="349435"/>
                </a:lnTo>
                <a:lnTo>
                  <a:pt x="555279" y="371396"/>
                </a:lnTo>
                <a:lnTo>
                  <a:pt x="686967" y="371396"/>
                </a:lnTo>
                <a:lnTo>
                  <a:pt x="689733" y="349433"/>
                </a:lnTo>
                <a:lnTo>
                  <a:pt x="697567" y="329486"/>
                </a:lnTo>
                <a:lnTo>
                  <a:pt x="709775" y="312236"/>
                </a:lnTo>
                <a:lnTo>
                  <a:pt x="725661" y="298366"/>
                </a:lnTo>
                <a:close/>
              </a:path>
              <a:path w="929639" h="444500">
                <a:moveTo>
                  <a:pt x="417059" y="298366"/>
                </a:moveTo>
                <a:lnTo>
                  <a:pt x="344390" y="298366"/>
                </a:lnTo>
                <a:lnTo>
                  <a:pt x="356949" y="308748"/>
                </a:lnTo>
                <a:lnTo>
                  <a:pt x="367409" y="321239"/>
                </a:lnTo>
                <a:lnTo>
                  <a:pt x="375453" y="335525"/>
                </a:lnTo>
                <a:lnTo>
                  <a:pt x="380761" y="351288"/>
                </a:lnTo>
                <a:lnTo>
                  <a:pt x="386057" y="335524"/>
                </a:lnTo>
                <a:lnTo>
                  <a:pt x="394076" y="321239"/>
                </a:lnTo>
                <a:lnTo>
                  <a:pt x="404512" y="308748"/>
                </a:lnTo>
                <a:lnTo>
                  <a:pt x="417059" y="298366"/>
                </a:lnTo>
                <a:close/>
              </a:path>
              <a:path w="929639" h="444500">
                <a:moveTo>
                  <a:pt x="828310" y="63447"/>
                </a:moveTo>
                <a:lnTo>
                  <a:pt x="666060" y="63447"/>
                </a:lnTo>
                <a:lnTo>
                  <a:pt x="666060" y="281886"/>
                </a:lnTo>
                <a:lnTo>
                  <a:pt x="771903" y="281886"/>
                </a:lnTo>
                <a:lnTo>
                  <a:pt x="796651" y="285424"/>
                </a:lnTo>
                <a:lnTo>
                  <a:pt x="819018" y="295530"/>
                </a:lnTo>
                <a:lnTo>
                  <a:pt x="837709" y="311366"/>
                </a:lnTo>
                <a:lnTo>
                  <a:pt x="851541" y="332195"/>
                </a:lnTo>
                <a:lnTo>
                  <a:pt x="858146" y="345988"/>
                </a:lnTo>
                <a:lnTo>
                  <a:pt x="904535" y="345988"/>
                </a:lnTo>
                <a:lnTo>
                  <a:pt x="914135" y="344046"/>
                </a:lnTo>
                <a:lnTo>
                  <a:pt x="921981" y="338752"/>
                </a:lnTo>
                <a:lnTo>
                  <a:pt x="927275" y="330905"/>
                </a:lnTo>
                <a:lnTo>
                  <a:pt x="929217" y="321306"/>
                </a:lnTo>
                <a:lnTo>
                  <a:pt x="929217" y="298293"/>
                </a:lnTo>
                <a:lnTo>
                  <a:pt x="911580" y="298293"/>
                </a:lnTo>
                <a:lnTo>
                  <a:pt x="908818" y="295530"/>
                </a:lnTo>
                <a:lnTo>
                  <a:pt x="908818" y="205781"/>
                </a:lnTo>
                <a:lnTo>
                  <a:pt x="907327" y="198861"/>
                </a:lnTo>
                <a:lnTo>
                  <a:pt x="905831" y="195426"/>
                </a:lnTo>
                <a:lnTo>
                  <a:pt x="834054" y="195426"/>
                </a:lnTo>
                <a:lnTo>
                  <a:pt x="829022" y="193100"/>
                </a:lnTo>
                <a:lnTo>
                  <a:pt x="813485" y="175220"/>
                </a:lnTo>
                <a:lnTo>
                  <a:pt x="807808" y="172631"/>
                </a:lnTo>
                <a:lnTo>
                  <a:pt x="696197" y="172631"/>
                </a:lnTo>
                <a:lnTo>
                  <a:pt x="693719" y="170152"/>
                </a:lnTo>
                <a:lnTo>
                  <a:pt x="693718" y="98304"/>
                </a:lnTo>
                <a:lnTo>
                  <a:pt x="696197" y="95825"/>
                </a:lnTo>
                <a:lnTo>
                  <a:pt x="862230" y="95825"/>
                </a:lnTo>
                <a:lnTo>
                  <a:pt x="855968" y="81523"/>
                </a:lnTo>
                <a:lnTo>
                  <a:pt x="851303" y="74063"/>
                </a:lnTo>
                <a:lnTo>
                  <a:pt x="844834" y="68364"/>
                </a:lnTo>
                <a:lnTo>
                  <a:pt x="837017" y="64726"/>
                </a:lnTo>
                <a:lnTo>
                  <a:pt x="828310" y="63447"/>
                </a:lnTo>
                <a:close/>
              </a:path>
              <a:path w="929639" h="444500">
                <a:moveTo>
                  <a:pt x="862230" y="95825"/>
                </a:moveTo>
                <a:lnTo>
                  <a:pt x="824304" y="95825"/>
                </a:lnTo>
                <a:lnTo>
                  <a:pt x="829960" y="99550"/>
                </a:lnTo>
                <a:lnTo>
                  <a:pt x="869962" y="191366"/>
                </a:lnTo>
                <a:lnTo>
                  <a:pt x="867263" y="195426"/>
                </a:lnTo>
                <a:lnTo>
                  <a:pt x="905831" y="195426"/>
                </a:lnTo>
                <a:lnTo>
                  <a:pt x="862230" y="95825"/>
                </a:lnTo>
                <a:close/>
              </a:path>
              <a:path w="929639" h="444500">
                <a:moveTo>
                  <a:pt x="762622" y="95825"/>
                </a:moveTo>
                <a:lnTo>
                  <a:pt x="730006" y="95825"/>
                </a:lnTo>
                <a:lnTo>
                  <a:pt x="732412" y="98304"/>
                </a:lnTo>
                <a:lnTo>
                  <a:pt x="732412" y="170152"/>
                </a:lnTo>
                <a:lnTo>
                  <a:pt x="730006" y="172631"/>
                </a:lnTo>
                <a:lnTo>
                  <a:pt x="762622" y="172631"/>
                </a:lnTo>
                <a:lnTo>
                  <a:pt x="760143" y="170152"/>
                </a:lnTo>
                <a:lnTo>
                  <a:pt x="760143" y="98304"/>
                </a:lnTo>
                <a:lnTo>
                  <a:pt x="762622" y="95825"/>
                </a:lnTo>
                <a:close/>
              </a:path>
            </a:pathLst>
          </a:custGeom>
          <a:solidFill>
            <a:srgbClr val="496392"/>
          </a:solidFill>
        </p:spPr>
        <p:txBody>
          <a:bodyPr wrap="square" lIns="0" tIns="0" rIns="0" bIns="0" rtlCol="0"/>
          <a:lstStyle/>
          <a:p>
            <a:endParaRPr/>
          </a:p>
        </p:txBody>
      </p:sp>
      <p:sp>
        <p:nvSpPr>
          <p:cNvPr id="31" name="object 7"/>
          <p:cNvSpPr/>
          <p:nvPr/>
        </p:nvSpPr>
        <p:spPr>
          <a:xfrm>
            <a:off x="3441345" y="1612340"/>
            <a:ext cx="572135" cy="571500"/>
          </a:xfrm>
          <a:custGeom>
            <a:avLst/>
            <a:gdLst/>
            <a:ahLst/>
            <a:cxnLst/>
            <a:rect l="l" t="t" r="r" b="b"/>
            <a:pathLst>
              <a:path w="572135" h="571500">
                <a:moveTo>
                  <a:pt x="269899" y="0"/>
                </a:moveTo>
                <a:lnTo>
                  <a:pt x="268612" y="0"/>
                </a:lnTo>
                <a:lnTo>
                  <a:pt x="268300" y="2134"/>
                </a:lnTo>
                <a:lnTo>
                  <a:pt x="269586" y="2277"/>
                </a:lnTo>
                <a:lnTo>
                  <a:pt x="331593" y="10470"/>
                </a:lnTo>
                <a:lnTo>
                  <a:pt x="367433" y="18895"/>
                </a:lnTo>
                <a:lnTo>
                  <a:pt x="391030" y="32593"/>
                </a:lnTo>
                <a:lnTo>
                  <a:pt x="384268" y="45989"/>
                </a:lnTo>
                <a:lnTo>
                  <a:pt x="348390" y="58766"/>
                </a:lnTo>
                <a:lnTo>
                  <a:pt x="295367" y="73525"/>
                </a:lnTo>
                <a:lnTo>
                  <a:pt x="237171" y="92868"/>
                </a:lnTo>
                <a:lnTo>
                  <a:pt x="186183" y="121216"/>
                </a:lnTo>
                <a:lnTo>
                  <a:pt x="155126" y="154947"/>
                </a:lnTo>
                <a:lnTo>
                  <a:pt x="144910" y="189429"/>
                </a:lnTo>
                <a:lnTo>
                  <a:pt x="156447" y="220027"/>
                </a:lnTo>
                <a:lnTo>
                  <a:pt x="187109" y="243236"/>
                </a:lnTo>
                <a:lnTo>
                  <a:pt x="232956" y="269047"/>
                </a:lnTo>
                <a:lnTo>
                  <a:pt x="279306" y="296800"/>
                </a:lnTo>
                <a:lnTo>
                  <a:pt x="311472" y="325835"/>
                </a:lnTo>
                <a:lnTo>
                  <a:pt x="314770" y="355490"/>
                </a:lnTo>
                <a:lnTo>
                  <a:pt x="290470" y="381367"/>
                </a:lnTo>
                <a:lnTo>
                  <a:pt x="252420" y="402201"/>
                </a:lnTo>
                <a:lnTo>
                  <a:pt x="204802" y="422041"/>
                </a:lnTo>
                <a:lnTo>
                  <a:pt x="151802" y="444933"/>
                </a:lnTo>
                <a:lnTo>
                  <a:pt x="97600" y="474924"/>
                </a:lnTo>
                <a:lnTo>
                  <a:pt x="44799" y="514546"/>
                </a:lnTo>
                <a:lnTo>
                  <a:pt x="15421" y="545017"/>
                </a:lnTo>
                <a:lnTo>
                  <a:pt x="0" y="571498"/>
                </a:lnTo>
                <a:lnTo>
                  <a:pt x="351605" y="571498"/>
                </a:lnTo>
                <a:lnTo>
                  <a:pt x="373389" y="555203"/>
                </a:lnTo>
                <a:lnTo>
                  <a:pt x="401040" y="535856"/>
                </a:lnTo>
                <a:lnTo>
                  <a:pt x="432012" y="515008"/>
                </a:lnTo>
                <a:lnTo>
                  <a:pt x="463762" y="494212"/>
                </a:lnTo>
                <a:lnTo>
                  <a:pt x="502954" y="466362"/>
                </a:lnTo>
                <a:lnTo>
                  <a:pt x="539630" y="432841"/>
                </a:lnTo>
                <a:lnTo>
                  <a:pt x="565341" y="395659"/>
                </a:lnTo>
                <a:lnTo>
                  <a:pt x="571637" y="356823"/>
                </a:lnTo>
                <a:lnTo>
                  <a:pt x="550067" y="318343"/>
                </a:lnTo>
                <a:lnTo>
                  <a:pt x="505723" y="282964"/>
                </a:lnTo>
                <a:lnTo>
                  <a:pt x="456589" y="254808"/>
                </a:lnTo>
                <a:lnTo>
                  <a:pt x="407272" y="232179"/>
                </a:lnTo>
                <a:lnTo>
                  <a:pt x="362378" y="213380"/>
                </a:lnTo>
                <a:lnTo>
                  <a:pt x="326514" y="196717"/>
                </a:lnTo>
                <a:lnTo>
                  <a:pt x="304287" y="180492"/>
                </a:lnTo>
                <a:lnTo>
                  <a:pt x="300304" y="163010"/>
                </a:lnTo>
                <a:lnTo>
                  <a:pt x="320081" y="142333"/>
                </a:lnTo>
                <a:lnTo>
                  <a:pt x="356893" y="123076"/>
                </a:lnTo>
                <a:lnTo>
                  <a:pt x="400316" y="104035"/>
                </a:lnTo>
                <a:lnTo>
                  <a:pt x="439929" y="84005"/>
                </a:lnTo>
                <a:lnTo>
                  <a:pt x="465311" y="61784"/>
                </a:lnTo>
                <a:lnTo>
                  <a:pt x="466039" y="36165"/>
                </a:lnTo>
                <a:lnTo>
                  <a:pt x="432941" y="14903"/>
                </a:lnTo>
                <a:lnTo>
                  <a:pt x="376648" y="4205"/>
                </a:lnTo>
                <a:lnTo>
                  <a:pt x="316016" y="447"/>
                </a:lnTo>
                <a:lnTo>
                  <a:pt x="269899" y="0"/>
                </a:lnTo>
                <a:close/>
              </a:path>
              <a:path w="572135" h="571500">
                <a:moveTo>
                  <a:pt x="222187" y="373349"/>
                </a:moveTo>
                <a:lnTo>
                  <a:pt x="106155" y="373349"/>
                </a:lnTo>
                <a:lnTo>
                  <a:pt x="103004" y="376457"/>
                </a:lnTo>
                <a:lnTo>
                  <a:pt x="103003" y="384172"/>
                </a:lnTo>
                <a:lnTo>
                  <a:pt x="106155" y="387323"/>
                </a:lnTo>
                <a:lnTo>
                  <a:pt x="222189" y="387323"/>
                </a:lnTo>
                <a:lnTo>
                  <a:pt x="225295" y="384172"/>
                </a:lnTo>
                <a:lnTo>
                  <a:pt x="225295" y="376457"/>
                </a:lnTo>
                <a:lnTo>
                  <a:pt x="222187" y="373349"/>
                </a:lnTo>
                <a:close/>
              </a:path>
              <a:path w="572135" h="571500">
                <a:moveTo>
                  <a:pt x="259736" y="339059"/>
                </a:moveTo>
                <a:lnTo>
                  <a:pt x="143750" y="339059"/>
                </a:lnTo>
                <a:lnTo>
                  <a:pt x="140597" y="342167"/>
                </a:lnTo>
                <a:lnTo>
                  <a:pt x="140597" y="349882"/>
                </a:lnTo>
                <a:lnTo>
                  <a:pt x="143750" y="353033"/>
                </a:lnTo>
                <a:lnTo>
                  <a:pt x="259737" y="353033"/>
                </a:lnTo>
                <a:lnTo>
                  <a:pt x="262888" y="349882"/>
                </a:lnTo>
                <a:lnTo>
                  <a:pt x="262888" y="342167"/>
                </a:lnTo>
                <a:lnTo>
                  <a:pt x="259736" y="339059"/>
                </a:lnTo>
                <a:close/>
              </a:path>
              <a:path w="572135" h="571500">
                <a:moveTo>
                  <a:pt x="219731" y="304769"/>
                </a:moveTo>
                <a:lnTo>
                  <a:pt x="103745" y="304769"/>
                </a:lnTo>
                <a:lnTo>
                  <a:pt x="100592" y="307877"/>
                </a:lnTo>
                <a:lnTo>
                  <a:pt x="100592" y="315592"/>
                </a:lnTo>
                <a:lnTo>
                  <a:pt x="103745" y="318744"/>
                </a:lnTo>
                <a:lnTo>
                  <a:pt x="219731" y="318744"/>
                </a:lnTo>
                <a:lnTo>
                  <a:pt x="222883" y="315592"/>
                </a:lnTo>
                <a:lnTo>
                  <a:pt x="222883" y="307877"/>
                </a:lnTo>
                <a:lnTo>
                  <a:pt x="219731" y="304769"/>
                </a:lnTo>
                <a:close/>
              </a:path>
              <a:path w="572135" h="571500">
                <a:moveTo>
                  <a:pt x="499631" y="188014"/>
                </a:moveTo>
                <a:lnTo>
                  <a:pt x="385029" y="188014"/>
                </a:lnTo>
                <a:lnTo>
                  <a:pt x="382637" y="190451"/>
                </a:lnTo>
                <a:lnTo>
                  <a:pt x="382635" y="196738"/>
                </a:lnTo>
                <a:lnTo>
                  <a:pt x="385028" y="199176"/>
                </a:lnTo>
                <a:lnTo>
                  <a:pt x="499631" y="199176"/>
                </a:lnTo>
                <a:lnTo>
                  <a:pt x="502070" y="196738"/>
                </a:lnTo>
                <a:lnTo>
                  <a:pt x="502070" y="190451"/>
                </a:lnTo>
                <a:lnTo>
                  <a:pt x="499631" y="188014"/>
                </a:lnTo>
                <a:close/>
              </a:path>
              <a:path w="572135" h="571500">
                <a:moveTo>
                  <a:pt x="466905" y="161716"/>
                </a:moveTo>
                <a:lnTo>
                  <a:pt x="352346" y="161716"/>
                </a:lnTo>
                <a:lnTo>
                  <a:pt x="349909" y="164153"/>
                </a:lnTo>
                <a:lnTo>
                  <a:pt x="349909" y="170440"/>
                </a:lnTo>
                <a:lnTo>
                  <a:pt x="352346" y="172878"/>
                </a:lnTo>
                <a:lnTo>
                  <a:pt x="466761" y="172878"/>
                </a:lnTo>
                <a:lnTo>
                  <a:pt x="469342" y="170298"/>
                </a:lnTo>
                <a:lnTo>
                  <a:pt x="469342" y="164153"/>
                </a:lnTo>
                <a:lnTo>
                  <a:pt x="466905" y="161716"/>
                </a:lnTo>
                <a:close/>
              </a:path>
              <a:path w="572135" h="571500">
                <a:moveTo>
                  <a:pt x="500212" y="135284"/>
                </a:moveTo>
                <a:lnTo>
                  <a:pt x="385752" y="135284"/>
                </a:lnTo>
                <a:lnTo>
                  <a:pt x="383171" y="137722"/>
                </a:lnTo>
                <a:lnTo>
                  <a:pt x="383171" y="144009"/>
                </a:lnTo>
                <a:lnTo>
                  <a:pt x="385610" y="146446"/>
                </a:lnTo>
                <a:lnTo>
                  <a:pt x="500212" y="146446"/>
                </a:lnTo>
                <a:lnTo>
                  <a:pt x="502650" y="144009"/>
                </a:lnTo>
                <a:lnTo>
                  <a:pt x="502650" y="137722"/>
                </a:lnTo>
                <a:lnTo>
                  <a:pt x="500212" y="135284"/>
                </a:lnTo>
                <a:close/>
              </a:path>
              <a:path w="572135" h="571500">
                <a:moveTo>
                  <a:pt x="308484" y="45274"/>
                </a:moveTo>
                <a:lnTo>
                  <a:pt x="213588" y="45274"/>
                </a:lnTo>
                <a:lnTo>
                  <a:pt x="211721" y="47139"/>
                </a:lnTo>
                <a:lnTo>
                  <a:pt x="211721" y="51711"/>
                </a:lnTo>
                <a:lnTo>
                  <a:pt x="213588" y="53578"/>
                </a:lnTo>
                <a:lnTo>
                  <a:pt x="308484" y="53578"/>
                </a:lnTo>
                <a:lnTo>
                  <a:pt x="310305" y="51711"/>
                </a:lnTo>
                <a:lnTo>
                  <a:pt x="310305" y="47139"/>
                </a:lnTo>
                <a:lnTo>
                  <a:pt x="308484" y="45274"/>
                </a:lnTo>
                <a:close/>
              </a:path>
              <a:path w="572135" h="571500">
                <a:moveTo>
                  <a:pt x="333486" y="26164"/>
                </a:moveTo>
                <a:lnTo>
                  <a:pt x="238591" y="26164"/>
                </a:lnTo>
                <a:lnTo>
                  <a:pt x="236725" y="27985"/>
                </a:lnTo>
                <a:lnTo>
                  <a:pt x="236761" y="32593"/>
                </a:lnTo>
                <a:lnTo>
                  <a:pt x="238592" y="34424"/>
                </a:lnTo>
                <a:lnTo>
                  <a:pt x="333486" y="34424"/>
                </a:lnTo>
                <a:lnTo>
                  <a:pt x="335274" y="32593"/>
                </a:lnTo>
                <a:lnTo>
                  <a:pt x="335309" y="27985"/>
                </a:lnTo>
                <a:lnTo>
                  <a:pt x="333486" y="26164"/>
                </a:lnTo>
                <a:close/>
              </a:path>
            </a:pathLst>
          </a:custGeom>
          <a:solidFill>
            <a:srgbClr val="496392"/>
          </a:solidFill>
        </p:spPr>
        <p:txBody>
          <a:bodyPr wrap="square" lIns="0" tIns="0" rIns="0" bIns="0" rtlCol="0"/>
          <a:lstStyle/>
          <a:p>
            <a:endParaRPr/>
          </a:p>
        </p:txBody>
      </p:sp>
      <p:sp>
        <p:nvSpPr>
          <p:cNvPr id="32" name="object 8"/>
          <p:cNvSpPr/>
          <p:nvPr/>
        </p:nvSpPr>
        <p:spPr>
          <a:xfrm>
            <a:off x="3605880" y="3114177"/>
            <a:ext cx="328295" cy="571500"/>
          </a:xfrm>
          <a:custGeom>
            <a:avLst/>
            <a:gdLst/>
            <a:ahLst/>
            <a:cxnLst/>
            <a:rect l="l" t="t" r="r" b="b"/>
            <a:pathLst>
              <a:path w="328294" h="571500">
                <a:moveTo>
                  <a:pt x="251348" y="20963"/>
                </a:moveTo>
                <a:lnTo>
                  <a:pt x="246495" y="20965"/>
                </a:lnTo>
                <a:lnTo>
                  <a:pt x="75349" y="20965"/>
                </a:lnTo>
                <a:lnTo>
                  <a:pt x="71370" y="24944"/>
                </a:lnTo>
                <a:lnTo>
                  <a:pt x="71370" y="567521"/>
                </a:lnTo>
                <a:lnTo>
                  <a:pt x="75349" y="571500"/>
                </a:lnTo>
                <a:lnTo>
                  <a:pt x="251348" y="571500"/>
                </a:lnTo>
                <a:lnTo>
                  <a:pt x="255372" y="567521"/>
                </a:lnTo>
                <a:lnTo>
                  <a:pt x="255372" y="529122"/>
                </a:lnTo>
                <a:lnTo>
                  <a:pt x="163838" y="529122"/>
                </a:lnTo>
                <a:lnTo>
                  <a:pt x="144519" y="525212"/>
                </a:lnTo>
                <a:lnTo>
                  <a:pt x="128738" y="514554"/>
                </a:lnTo>
                <a:lnTo>
                  <a:pt x="118095" y="498757"/>
                </a:lnTo>
                <a:lnTo>
                  <a:pt x="114192" y="479431"/>
                </a:lnTo>
                <a:lnTo>
                  <a:pt x="118095" y="460111"/>
                </a:lnTo>
                <a:lnTo>
                  <a:pt x="128738" y="444330"/>
                </a:lnTo>
                <a:lnTo>
                  <a:pt x="144519" y="433687"/>
                </a:lnTo>
                <a:lnTo>
                  <a:pt x="163838" y="429784"/>
                </a:lnTo>
                <a:lnTo>
                  <a:pt x="255372" y="429784"/>
                </a:lnTo>
                <a:lnTo>
                  <a:pt x="255372" y="345254"/>
                </a:lnTo>
                <a:lnTo>
                  <a:pt x="163838" y="345254"/>
                </a:lnTo>
                <a:lnTo>
                  <a:pt x="144519" y="341351"/>
                </a:lnTo>
                <a:lnTo>
                  <a:pt x="128738" y="330708"/>
                </a:lnTo>
                <a:lnTo>
                  <a:pt x="118095" y="314927"/>
                </a:lnTo>
                <a:lnTo>
                  <a:pt x="114192" y="295607"/>
                </a:lnTo>
                <a:lnTo>
                  <a:pt x="118095" y="276281"/>
                </a:lnTo>
                <a:lnTo>
                  <a:pt x="128739" y="260483"/>
                </a:lnTo>
                <a:lnTo>
                  <a:pt x="144522" y="249825"/>
                </a:lnTo>
                <a:lnTo>
                  <a:pt x="163838" y="245915"/>
                </a:lnTo>
                <a:lnTo>
                  <a:pt x="255372" y="245915"/>
                </a:lnTo>
                <a:lnTo>
                  <a:pt x="255372" y="161430"/>
                </a:lnTo>
                <a:lnTo>
                  <a:pt x="163838" y="161430"/>
                </a:lnTo>
                <a:lnTo>
                  <a:pt x="144519" y="157520"/>
                </a:lnTo>
                <a:lnTo>
                  <a:pt x="128738" y="146862"/>
                </a:lnTo>
                <a:lnTo>
                  <a:pt x="118095" y="131065"/>
                </a:lnTo>
                <a:lnTo>
                  <a:pt x="114192" y="111739"/>
                </a:lnTo>
                <a:lnTo>
                  <a:pt x="118095" y="92420"/>
                </a:lnTo>
                <a:lnTo>
                  <a:pt x="128738" y="76638"/>
                </a:lnTo>
                <a:lnTo>
                  <a:pt x="144519" y="65995"/>
                </a:lnTo>
                <a:lnTo>
                  <a:pt x="163838" y="62091"/>
                </a:lnTo>
                <a:lnTo>
                  <a:pt x="255372" y="62091"/>
                </a:lnTo>
                <a:lnTo>
                  <a:pt x="255372" y="29796"/>
                </a:lnTo>
                <a:lnTo>
                  <a:pt x="255229" y="24944"/>
                </a:lnTo>
                <a:lnTo>
                  <a:pt x="251348" y="20963"/>
                </a:lnTo>
                <a:close/>
              </a:path>
              <a:path w="328294" h="571500">
                <a:moveTo>
                  <a:pt x="255372" y="429784"/>
                </a:moveTo>
                <a:lnTo>
                  <a:pt x="163838" y="429784"/>
                </a:lnTo>
                <a:lnTo>
                  <a:pt x="183165" y="433687"/>
                </a:lnTo>
                <a:lnTo>
                  <a:pt x="198962" y="444330"/>
                </a:lnTo>
                <a:lnTo>
                  <a:pt x="209621" y="460111"/>
                </a:lnTo>
                <a:lnTo>
                  <a:pt x="213531" y="479431"/>
                </a:lnTo>
                <a:lnTo>
                  <a:pt x="209641" y="498817"/>
                </a:lnTo>
                <a:lnTo>
                  <a:pt x="199016" y="514608"/>
                </a:lnTo>
                <a:lnTo>
                  <a:pt x="183226" y="525232"/>
                </a:lnTo>
                <a:lnTo>
                  <a:pt x="163838" y="529122"/>
                </a:lnTo>
                <a:lnTo>
                  <a:pt x="255372" y="529122"/>
                </a:lnTo>
                <a:lnTo>
                  <a:pt x="255372" y="429784"/>
                </a:lnTo>
                <a:close/>
              </a:path>
              <a:path w="328294" h="571500">
                <a:moveTo>
                  <a:pt x="255372" y="245915"/>
                </a:moveTo>
                <a:lnTo>
                  <a:pt x="163838" y="245915"/>
                </a:lnTo>
                <a:lnTo>
                  <a:pt x="183166" y="249826"/>
                </a:lnTo>
                <a:lnTo>
                  <a:pt x="198962" y="260484"/>
                </a:lnTo>
                <a:lnTo>
                  <a:pt x="209621" y="276281"/>
                </a:lnTo>
                <a:lnTo>
                  <a:pt x="213531" y="295607"/>
                </a:lnTo>
                <a:lnTo>
                  <a:pt x="209641" y="314927"/>
                </a:lnTo>
                <a:lnTo>
                  <a:pt x="199016" y="330708"/>
                </a:lnTo>
                <a:lnTo>
                  <a:pt x="183226" y="341351"/>
                </a:lnTo>
                <a:lnTo>
                  <a:pt x="163838" y="345254"/>
                </a:lnTo>
                <a:lnTo>
                  <a:pt x="255372" y="345254"/>
                </a:lnTo>
                <a:lnTo>
                  <a:pt x="255372" y="245915"/>
                </a:lnTo>
                <a:close/>
              </a:path>
              <a:path w="328294" h="571500">
                <a:moveTo>
                  <a:pt x="255372" y="62091"/>
                </a:moveTo>
                <a:lnTo>
                  <a:pt x="163838" y="62091"/>
                </a:lnTo>
                <a:lnTo>
                  <a:pt x="183165" y="65995"/>
                </a:lnTo>
                <a:lnTo>
                  <a:pt x="198962" y="76638"/>
                </a:lnTo>
                <a:lnTo>
                  <a:pt x="209621" y="92420"/>
                </a:lnTo>
                <a:lnTo>
                  <a:pt x="213531" y="111739"/>
                </a:lnTo>
                <a:lnTo>
                  <a:pt x="209641" y="131065"/>
                </a:lnTo>
                <a:lnTo>
                  <a:pt x="199016" y="146862"/>
                </a:lnTo>
                <a:lnTo>
                  <a:pt x="183226" y="157520"/>
                </a:lnTo>
                <a:lnTo>
                  <a:pt x="163838" y="161430"/>
                </a:lnTo>
                <a:lnTo>
                  <a:pt x="255372" y="161430"/>
                </a:lnTo>
                <a:lnTo>
                  <a:pt x="255372" y="62091"/>
                </a:lnTo>
                <a:close/>
              </a:path>
              <a:path w="328294" h="571500">
                <a:moveTo>
                  <a:pt x="164017" y="0"/>
                </a:moveTo>
                <a:lnTo>
                  <a:pt x="151240" y="1649"/>
                </a:lnTo>
                <a:lnTo>
                  <a:pt x="140804" y="6146"/>
                </a:lnTo>
                <a:lnTo>
                  <a:pt x="133767" y="12811"/>
                </a:lnTo>
                <a:lnTo>
                  <a:pt x="131187" y="20965"/>
                </a:lnTo>
                <a:lnTo>
                  <a:pt x="196848" y="20965"/>
                </a:lnTo>
                <a:lnTo>
                  <a:pt x="194268" y="12811"/>
                </a:lnTo>
                <a:lnTo>
                  <a:pt x="187231" y="6146"/>
                </a:lnTo>
                <a:lnTo>
                  <a:pt x="176795" y="1649"/>
                </a:lnTo>
                <a:lnTo>
                  <a:pt x="164017" y="0"/>
                </a:lnTo>
                <a:close/>
              </a:path>
              <a:path w="328294" h="571500">
                <a:moveTo>
                  <a:pt x="326144" y="53215"/>
                </a:moveTo>
                <a:lnTo>
                  <a:pt x="266613" y="53215"/>
                </a:lnTo>
                <a:lnTo>
                  <a:pt x="266613" y="170129"/>
                </a:lnTo>
                <a:lnTo>
                  <a:pt x="291611" y="170129"/>
                </a:lnTo>
                <a:lnTo>
                  <a:pt x="293028" y="168978"/>
                </a:lnTo>
                <a:lnTo>
                  <a:pt x="293599" y="167407"/>
                </a:lnTo>
                <a:lnTo>
                  <a:pt x="327144" y="58077"/>
                </a:lnTo>
                <a:lnTo>
                  <a:pt x="327858" y="55650"/>
                </a:lnTo>
                <a:lnTo>
                  <a:pt x="326144" y="53215"/>
                </a:lnTo>
                <a:close/>
              </a:path>
              <a:path w="328294" h="571500">
                <a:moveTo>
                  <a:pt x="1720" y="53384"/>
                </a:moveTo>
                <a:lnTo>
                  <a:pt x="0" y="55784"/>
                </a:lnTo>
                <a:lnTo>
                  <a:pt x="712" y="58211"/>
                </a:lnTo>
                <a:lnTo>
                  <a:pt x="34256" y="167542"/>
                </a:lnTo>
                <a:lnTo>
                  <a:pt x="34684" y="169111"/>
                </a:lnTo>
                <a:lnTo>
                  <a:pt x="36255" y="170262"/>
                </a:lnTo>
                <a:lnTo>
                  <a:pt x="59817" y="170262"/>
                </a:lnTo>
                <a:lnTo>
                  <a:pt x="59817" y="53527"/>
                </a:lnTo>
                <a:lnTo>
                  <a:pt x="4147" y="53527"/>
                </a:lnTo>
                <a:lnTo>
                  <a:pt x="1720" y="53384"/>
                </a:lnTo>
                <a:close/>
              </a:path>
              <a:path w="328294" h="571500">
                <a:moveTo>
                  <a:pt x="59817" y="237216"/>
                </a:moveTo>
                <a:lnTo>
                  <a:pt x="1720" y="237216"/>
                </a:lnTo>
                <a:lnTo>
                  <a:pt x="0" y="239652"/>
                </a:lnTo>
                <a:lnTo>
                  <a:pt x="712" y="242079"/>
                </a:lnTo>
                <a:lnTo>
                  <a:pt x="34256" y="351410"/>
                </a:lnTo>
                <a:lnTo>
                  <a:pt x="34684" y="352979"/>
                </a:lnTo>
                <a:lnTo>
                  <a:pt x="36255" y="354130"/>
                </a:lnTo>
                <a:lnTo>
                  <a:pt x="37825" y="354131"/>
                </a:lnTo>
                <a:lnTo>
                  <a:pt x="59817" y="354131"/>
                </a:lnTo>
                <a:lnTo>
                  <a:pt x="59817" y="237216"/>
                </a:lnTo>
                <a:close/>
              </a:path>
              <a:path w="328294" h="571500">
                <a:moveTo>
                  <a:pt x="326144" y="237216"/>
                </a:moveTo>
                <a:lnTo>
                  <a:pt x="266613" y="237216"/>
                </a:lnTo>
                <a:lnTo>
                  <a:pt x="266613" y="353997"/>
                </a:lnTo>
                <a:lnTo>
                  <a:pt x="291611" y="353997"/>
                </a:lnTo>
                <a:lnTo>
                  <a:pt x="293038" y="352846"/>
                </a:lnTo>
                <a:lnTo>
                  <a:pt x="293466" y="351276"/>
                </a:lnTo>
                <a:lnTo>
                  <a:pt x="327011" y="241946"/>
                </a:lnTo>
                <a:lnTo>
                  <a:pt x="327867" y="239661"/>
                </a:lnTo>
                <a:lnTo>
                  <a:pt x="326144" y="237216"/>
                </a:lnTo>
                <a:close/>
              </a:path>
              <a:path w="328294" h="571500">
                <a:moveTo>
                  <a:pt x="326144" y="421086"/>
                </a:moveTo>
                <a:lnTo>
                  <a:pt x="266613" y="421086"/>
                </a:lnTo>
                <a:lnTo>
                  <a:pt x="266613" y="537820"/>
                </a:lnTo>
                <a:lnTo>
                  <a:pt x="291611" y="537820"/>
                </a:lnTo>
                <a:lnTo>
                  <a:pt x="293038" y="536670"/>
                </a:lnTo>
                <a:lnTo>
                  <a:pt x="293466" y="535100"/>
                </a:lnTo>
                <a:lnTo>
                  <a:pt x="327011" y="425770"/>
                </a:lnTo>
                <a:lnTo>
                  <a:pt x="327867" y="423485"/>
                </a:lnTo>
                <a:lnTo>
                  <a:pt x="326144" y="421086"/>
                </a:lnTo>
                <a:close/>
              </a:path>
              <a:path w="328294" h="571500">
                <a:moveTo>
                  <a:pt x="1720" y="421077"/>
                </a:moveTo>
                <a:lnTo>
                  <a:pt x="0" y="423477"/>
                </a:lnTo>
                <a:lnTo>
                  <a:pt x="712" y="425903"/>
                </a:lnTo>
                <a:lnTo>
                  <a:pt x="34256" y="535278"/>
                </a:lnTo>
                <a:lnTo>
                  <a:pt x="34684" y="536849"/>
                </a:lnTo>
                <a:lnTo>
                  <a:pt x="36255" y="537955"/>
                </a:lnTo>
                <a:lnTo>
                  <a:pt x="59817" y="537955"/>
                </a:lnTo>
                <a:lnTo>
                  <a:pt x="59817" y="421219"/>
                </a:lnTo>
                <a:lnTo>
                  <a:pt x="4147" y="421219"/>
                </a:lnTo>
                <a:lnTo>
                  <a:pt x="1720" y="421077"/>
                </a:lnTo>
                <a:close/>
              </a:path>
            </a:pathLst>
          </a:custGeom>
          <a:solidFill>
            <a:srgbClr val="496392"/>
          </a:solidFill>
        </p:spPr>
        <p:txBody>
          <a:bodyPr wrap="square" lIns="0" tIns="0" rIns="0" bIns="0" rtlCol="0"/>
          <a:lstStyle/>
          <a:p>
            <a:endParaRPr/>
          </a:p>
        </p:txBody>
      </p:sp>
      <p:grpSp>
        <p:nvGrpSpPr>
          <p:cNvPr id="33" name="object 16"/>
          <p:cNvGrpSpPr/>
          <p:nvPr/>
        </p:nvGrpSpPr>
        <p:grpSpPr>
          <a:xfrm>
            <a:off x="3492219" y="4507939"/>
            <a:ext cx="476250" cy="571500"/>
            <a:chOff x="2374974" y="4419600"/>
            <a:chExt cx="476250" cy="571500"/>
          </a:xfrm>
        </p:grpSpPr>
        <p:sp>
          <p:nvSpPr>
            <p:cNvPr id="34" name="object 17"/>
            <p:cNvSpPr/>
            <p:nvPr/>
          </p:nvSpPr>
          <p:spPr>
            <a:xfrm>
              <a:off x="2374974" y="4419600"/>
              <a:ext cx="476250" cy="571500"/>
            </a:xfrm>
            <a:custGeom>
              <a:avLst/>
              <a:gdLst/>
              <a:ahLst/>
              <a:cxnLst/>
              <a:rect l="l" t="t" r="r" b="b"/>
              <a:pathLst>
                <a:path w="476250" h="571500">
                  <a:moveTo>
                    <a:pt x="379105" y="0"/>
                  </a:moveTo>
                  <a:lnTo>
                    <a:pt x="97427" y="0"/>
                  </a:lnTo>
                  <a:lnTo>
                    <a:pt x="78646" y="74"/>
                  </a:lnTo>
                  <a:lnTo>
                    <a:pt x="40025" y="4757"/>
                  </a:lnTo>
                  <a:lnTo>
                    <a:pt x="4683" y="40100"/>
                  </a:lnTo>
                  <a:lnTo>
                    <a:pt x="0" y="78538"/>
                  </a:lnTo>
                  <a:lnTo>
                    <a:pt x="6" y="492961"/>
                  </a:lnTo>
                  <a:lnTo>
                    <a:pt x="4683" y="531399"/>
                  </a:lnTo>
                  <a:lnTo>
                    <a:pt x="40025" y="566742"/>
                  </a:lnTo>
                  <a:lnTo>
                    <a:pt x="78464" y="571425"/>
                  </a:lnTo>
                  <a:lnTo>
                    <a:pt x="96995" y="571500"/>
                  </a:lnTo>
                  <a:lnTo>
                    <a:pt x="378673" y="571500"/>
                  </a:lnTo>
                  <a:lnTo>
                    <a:pt x="424748" y="569492"/>
                  </a:lnTo>
                  <a:lnTo>
                    <a:pt x="465683" y="543011"/>
                  </a:lnTo>
                  <a:lnTo>
                    <a:pt x="476101" y="492961"/>
                  </a:lnTo>
                  <a:lnTo>
                    <a:pt x="476094" y="78538"/>
                  </a:lnTo>
                  <a:lnTo>
                    <a:pt x="471418" y="40100"/>
                  </a:lnTo>
                  <a:lnTo>
                    <a:pt x="436075" y="4757"/>
                  </a:lnTo>
                  <a:lnTo>
                    <a:pt x="397637" y="74"/>
                  </a:lnTo>
                  <a:lnTo>
                    <a:pt x="379105" y="0"/>
                  </a:lnTo>
                  <a:close/>
                </a:path>
              </a:pathLst>
            </a:custGeom>
            <a:solidFill>
              <a:srgbClr val="496392"/>
            </a:solidFill>
          </p:spPr>
          <p:txBody>
            <a:bodyPr wrap="square" lIns="0" tIns="0" rIns="0" bIns="0" rtlCol="0"/>
            <a:lstStyle/>
            <a:p>
              <a:endParaRPr dirty="0"/>
            </a:p>
          </p:txBody>
        </p:sp>
        <p:pic>
          <p:nvPicPr>
            <p:cNvPr id="35" name="object 18"/>
            <p:cNvPicPr/>
            <p:nvPr/>
          </p:nvPicPr>
          <p:blipFill>
            <a:blip r:embed="rId6" cstate="print"/>
            <a:stretch>
              <a:fillRect/>
            </a:stretch>
          </p:blipFill>
          <p:spPr>
            <a:xfrm>
              <a:off x="2680117" y="4455462"/>
              <a:ext cx="133350" cy="94176"/>
            </a:xfrm>
            <a:prstGeom prst="rect">
              <a:avLst/>
            </a:prstGeom>
          </p:spPr>
        </p:pic>
      </p:grpSp>
      <p:pic>
        <p:nvPicPr>
          <p:cNvPr id="36" name="object 28"/>
          <p:cNvPicPr/>
          <p:nvPr/>
        </p:nvPicPr>
        <p:blipFill>
          <a:blip r:embed="rId7" cstate="print"/>
          <a:stretch>
            <a:fillRect/>
          </a:stretch>
        </p:blipFill>
        <p:spPr>
          <a:xfrm>
            <a:off x="8229436" y="1606285"/>
            <a:ext cx="658806" cy="577553"/>
          </a:xfrm>
          <a:prstGeom prst="rect">
            <a:avLst/>
          </a:prstGeom>
        </p:spPr>
      </p:pic>
      <p:sp>
        <p:nvSpPr>
          <p:cNvPr id="2" name="Прямоугольник 1"/>
          <p:cNvSpPr/>
          <p:nvPr/>
        </p:nvSpPr>
        <p:spPr>
          <a:xfrm>
            <a:off x="3480420" y="4629200"/>
            <a:ext cx="430887" cy="369332"/>
          </a:xfrm>
          <a:prstGeom prst="rect">
            <a:avLst/>
          </a:prstGeom>
        </p:spPr>
        <p:txBody>
          <a:bodyPr wrap="none">
            <a:spAutoFit/>
          </a:bodyPr>
          <a:lstStyle/>
          <a:p>
            <a:pPr marL="78740" algn="ctr">
              <a:lnSpc>
                <a:spcPct val="100000"/>
              </a:lnSpc>
              <a:spcBef>
                <a:spcPts val="100"/>
              </a:spcBef>
            </a:pPr>
            <a:r>
              <a:rPr lang="en-US" dirty="0">
                <a:solidFill>
                  <a:srgbClr val="E6E6E6"/>
                </a:solidFill>
                <a:latin typeface="Arial Black"/>
                <a:cs typeface="Arial Black"/>
              </a:rPr>
              <a:t>P</a:t>
            </a:r>
            <a:endParaRPr lang="en-US" dirty="0">
              <a:latin typeface="Arial Black"/>
              <a:cs typeface="Arial Black"/>
            </a:endParaRPr>
          </a:p>
        </p:txBody>
      </p:sp>
      <p:sp>
        <p:nvSpPr>
          <p:cNvPr id="43" name="object 9"/>
          <p:cNvSpPr txBox="1"/>
          <p:nvPr/>
        </p:nvSpPr>
        <p:spPr>
          <a:xfrm>
            <a:off x="2944624" y="2315147"/>
            <a:ext cx="1459230" cy="378437"/>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Flood forecasting and warning</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46" name="object 9"/>
          <p:cNvSpPr txBox="1"/>
          <p:nvPr/>
        </p:nvSpPr>
        <p:spPr>
          <a:xfrm>
            <a:off x="5397867" y="2305101"/>
            <a:ext cx="1459230" cy="561244"/>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Management of garbage storage and removal</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47" name="object 9"/>
          <p:cNvSpPr txBox="1"/>
          <p:nvPr/>
        </p:nvSpPr>
        <p:spPr>
          <a:xfrm>
            <a:off x="7814216" y="2305101"/>
            <a:ext cx="1459230" cy="364908"/>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Accounting for energy consumption</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48" name="object 9"/>
          <p:cNvSpPr txBox="1"/>
          <p:nvPr/>
        </p:nvSpPr>
        <p:spPr>
          <a:xfrm>
            <a:off x="10230565" y="2300691"/>
            <a:ext cx="1531800" cy="364908"/>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Habitat quality monitoring</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4" name="Прямоугольник 3"/>
          <p:cNvSpPr/>
          <p:nvPr/>
        </p:nvSpPr>
        <p:spPr>
          <a:xfrm>
            <a:off x="10544376" y="1733125"/>
            <a:ext cx="640239" cy="369332"/>
          </a:xfrm>
          <a:prstGeom prst="rect">
            <a:avLst/>
          </a:prstGeom>
        </p:spPr>
        <p:txBody>
          <a:bodyPr wrap="none">
            <a:spAutoFit/>
          </a:bodyPr>
          <a:lstStyle/>
          <a:p>
            <a:pPr marL="635" algn="ctr">
              <a:lnSpc>
                <a:spcPct val="100000"/>
              </a:lnSpc>
              <a:spcBef>
                <a:spcPts val="100"/>
              </a:spcBef>
            </a:pPr>
            <a:r>
              <a:rPr lang="en-US" spc="-5" dirty="0">
                <a:solidFill>
                  <a:srgbClr val="FFFFFF"/>
                </a:solidFill>
                <a:latin typeface="Arial Black"/>
                <a:cs typeface="Arial Black"/>
              </a:rPr>
              <a:t>CO</a:t>
            </a:r>
            <a:r>
              <a:rPr lang="en-US" sz="1000" spc="-5" dirty="0">
                <a:solidFill>
                  <a:srgbClr val="FFFFFF"/>
                </a:solidFill>
                <a:latin typeface="Arial Black"/>
                <a:cs typeface="Arial Black"/>
              </a:rPr>
              <a:t>2</a:t>
            </a:r>
            <a:endParaRPr lang="en-US" sz="1000" dirty="0">
              <a:latin typeface="Arial Black"/>
              <a:cs typeface="Arial Black"/>
            </a:endParaRPr>
          </a:p>
        </p:txBody>
      </p:sp>
      <p:sp>
        <p:nvSpPr>
          <p:cNvPr id="50" name="object 9"/>
          <p:cNvSpPr txBox="1"/>
          <p:nvPr/>
        </p:nvSpPr>
        <p:spPr>
          <a:xfrm>
            <a:off x="10375705" y="3813342"/>
            <a:ext cx="1459230" cy="195631"/>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Smart lighting </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53" name="object 9"/>
          <p:cNvSpPr txBox="1"/>
          <p:nvPr/>
        </p:nvSpPr>
        <p:spPr>
          <a:xfrm>
            <a:off x="10161510" y="5176944"/>
            <a:ext cx="1571827" cy="547714"/>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Monitoring of municipal gas distribution network facilities</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58" name="object 9"/>
          <p:cNvSpPr txBox="1"/>
          <p:nvPr/>
        </p:nvSpPr>
        <p:spPr>
          <a:xfrm>
            <a:off x="7886786" y="3816362"/>
            <a:ext cx="1459230" cy="378437"/>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State of engineering structures</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62" name="object 9"/>
          <p:cNvSpPr txBox="1"/>
          <p:nvPr/>
        </p:nvSpPr>
        <p:spPr>
          <a:xfrm>
            <a:off x="7886786" y="5176944"/>
            <a:ext cx="1459230" cy="364908"/>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Monitoring emergency situations</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63" name="object 9"/>
          <p:cNvSpPr txBox="1"/>
          <p:nvPr/>
        </p:nvSpPr>
        <p:spPr>
          <a:xfrm>
            <a:off x="5381461" y="3816362"/>
            <a:ext cx="1459230" cy="195631"/>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Noise level monitoring</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64" name="object 9"/>
          <p:cNvSpPr txBox="1"/>
          <p:nvPr/>
        </p:nvSpPr>
        <p:spPr>
          <a:xfrm>
            <a:off x="5397867" y="5176944"/>
            <a:ext cx="1459230" cy="378437"/>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Energy supply for municipal facilities</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65" name="object 9"/>
          <p:cNvSpPr txBox="1"/>
          <p:nvPr/>
        </p:nvSpPr>
        <p:spPr>
          <a:xfrm>
            <a:off x="3050471" y="3740541"/>
            <a:ext cx="1459230" cy="182101"/>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Traffic management</a:t>
            </a:r>
            <a:endParaRPr sz="1100" dirty="0">
              <a:solidFill>
                <a:schemeClr val="accent1">
                  <a:lumMod val="75000"/>
                </a:schemeClr>
              </a:solidFill>
              <a:latin typeface="Arial" panose="020B0604020202020204" pitchFamily="34" charset="0"/>
              <a:cs typeface="Arial" panose="020B0604020202020204" pitchFamily="34" charset="0"/>
            </a:endParaRPr>
          </a:p>
        </p:txBody>
      </p:sp>
      <p:sp>
        <p:nvSpPr>
          <p:cNvPr id="66" name="object 9"/>
          <p:cNvSpPr txBox="1"/>
          <p:nvPr/>
        </p:nvSpPr>
        <p:spPr>
          <a:xfrm>
            <a:off x="2997797" y="5200700"/>
            <a:ext cx="1459230" cy="378437"/>
          </a:xfrm>
          <a:prstGeom prst="rect">
            <a:avLst/>
          </a:prstGeom>
        </p:spPr>
        <p:txBody>
          <a:bodyPr vert="horz" wrap="square" lIns="0" tIns="12700" rIns="0" bIns="0" rtlCol="0">
            <a:spAutoFit/>
          </a:bodyPr>
          <a:lstStyle/>
          <a:p>
            <a:pPr marL="12700" marR="5080" indent="12700" algn="just">
              <a:lnSpc>
                <a:spcPct val="108300"/>
              </a:lnSpc>
              <a:spcBef>
                <a:spcPts val="100"/>
              </a:spcBef>
            </a:pPr>
            <a:r>
              <a:rPr lang="en-US" sz="1100" dirty="0">
                <a:solidFill>
                  <a:schemeClr val="accent1">
                    <a:lumMod val="75000"/>
                  </a:schemeClr>
                </a:solidFill>
                <a:latin typeface="Arial" panose="020B0604020202020204" pitchFamily="34" charset="0"/>
                <a:cs typeface="Arial" panose="020B0604020202020204" pitchFamily="34" charset="0"/>
              </a:rPr>
              <a:t>Parking space management</a:t>
            </a:r>
            <a:endParaRPr sz="11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37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Рисунок 90"/>
          <p:cNvPicPr>
            <a:picLocks noChangeAspect="1"/>
          </p:cNvPicPr>
          <p:nvPr/>
        </p:nvPicPr>
        <p:blipFill rotWithShape="1">
          <a:blip r:embed="rId3" cstate="print">
            <a:extLst>
              <a:ext uri="{28A0092B-C50C-407E-A947-70E740481C1C}">
                <a14:useLocalDpi xmlns:a14="http://schemas.microsoft.com/office/drawing/2010/main" val="0"/>
              </a:ext>
            </a:extLst>
          </a:blip>
          <a:srcRect r="764"/>
          <a:stretch/>
        </p:blipFill>
        <p:spPr>
          <a:xfrm>
            <a:off x="-3878" y="2585"/>
            <a:ext cx="12192001" cy="6858000"/>
          </a:xfrm>
          <a:prstGeom prst="rect">
            <a:avLst/>
          </a:prstGeom>
        </p:spPr>
      </p:pic>
      <p:sp>
        <p:nvSpPr>
          <p:cNvPr id="55" name="Шестиугольник 54"/>
          <p:cNvSpPr/>
          <p:nvPr/>
        </p:nvSpPr>
        <p:spPr>
          <a:xfrm>
            <a:off x="8037067" y="140035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4" name="Шестиугольник 53"/>
          <p:cNvSpPr/>
          <p:nvPr/>
        </p:nvSpPr>
        <p:spPr>
          <a:xfrm>
            <a:off x="9101700" y="788189"/>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Скругленный прямоугольник 3"/>
          <p:cNvSpPr/>
          <p:nvPr/>
        </p:nvSpPr>
        <p:spPr>
          <a:xfrm>
            <a:off x="8624920" y="1240411"/>
            <a:ext cx="2140732" cy="351902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p:cNvPicPr>
            <a:picLocks noChangeAspect="1"/>
          </p:cNvPicPr>
          <p:nvPr/>
        </p:nvPicPr>
        <p:blipFill>
          <a:blip r:embed="rId4"/>
          <a:stretch>
            <a:fillRect/>
          </a:stretch>
        </p:blipFill>
        <p:spPr>
          <a:xfrm>
            <a:off x="10797674" y="140303"/>
            <a:ext cx="1097758" cy="1295772"/>
          </a:xfrm>
          <a:prstGeom prst="rect">
            <a:avLst/>
          </a:prstGeom>
        </p:spPr>
      </p:pic>
      <p:sp>
        <p:nvSpPr>
          <p:cNvPr id="51" name="TextBox 50"/>
          <p:cNvSpPr txBox="1"/>
          <p:nvPr/>
        </p:nvSpPr>
        <p:spPr>
          <a:xfrm>
            <a:off x="223520" y="264969"/>
            <a:ext cx="9529257" cy="954107"/>
          </a:xfrm>
          <a:prstGeom prst="rect">
            <a:avLst/>
          </a:prstGeom>
          <a:noFill/>
        </p:spPr>
        <p:txBody>
          <a:bodyPr wrap="square" rtlCol="0">
            <a:spAutoFit/>
          </a:bodyPr>
          <a:lstStyle/>
          <a:p>
            <a:pPr algn="ctr"/>
            <a:r>
              <a:rPr lang="en-US" sz="2800" b="1" dirty="0">
                <a:solidFill>
                  <a:schemeClr val="accent1">
                    <a:lumMod val="50000"/>
                  </a:schemeClr>
                </a:solidFill>
              </a:rPr>
              <a:t>A modern scheme for collecting data from various city sensors, main and apartment meters</a:t>
            </a:r>
            <a:endParaRPr lang="uk-UA" sz="2800" b="1" dirty="0">
              <a:solidFill>
                <a:schemeClr val="accent1">
                  <a:lumMod val="50000"/>
                </a:schemeClr>
              </a:solidFill>
            </a:endParaRPr>
          </a:p>
        </p:txBody>
      </p:sp>
      <p:sp>
        <p:nvSpPr>
          <p:cNvPr id="56" name="Шестиугольник 55"/>
          <p:cNvSpPr/>
          <p:nvPr/>
        </p:nvSpPr>
        <p:spPr>
          <a:xfrm>
            <a:off x="6972434" y="202931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Шестиугольник 56"/>
          <p:cNvSpPr/>
          <p:nvPr/>
        </p:nvSpPr>
        <p:spPr>
          <a:xfrm>
            <a:off x="5907801" y="1389563"/>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Шестиугольник 58"/>
          <p:cNvSpPr/>
          <p:nvPr/>
        </p:nvSpPr>
        <p:spPr>
          <a:xfrm>
            <a:off x="6972434" y="78818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Шестиугольник 59"/>
          <p:cNvSpPr/>
          <p:nvPr/>
        </p:nvSpPr>
        <p:spPr>
          <a:xfrm>
            <a:off x="5907801" y="2651575"/>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1" name="Шестиугольник 60"/>
          <p:cNvSpPr/>
          <p:nvPr/>
        </p:nvSpPr>
        <p:spPr>
          <a:xfrm>
            <a:off x="6972434" y="3273833"/>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object 3"/>
          <p:cNvSpPr/>
          <p:nvPr/>
        </p:nvSpPr>
        <p:spPr>
          <a:xfrm>
            <a:off x="253662" y="5289003"/>
            <a:ext cx="2292837" cy="585215"/>
          </a:xfrm>
          <a:custGeom>
            <a:avLst/>
            <a:gdLst/>
            <a:ahLst/>
            <a:cxnLst/>
            <a:rect l="l" t="t" r="r" b="b"/>
            <a:pathLst>
              <a:path w="2352675" h="620395">
                <a:moveTo>
                  <a:pt x="0" y="0"/>
                </a:moveTo>
                <a:lnTo>
                  <a:pt x="2352537" y="0"/>
                </a:lnTo>
                <a:lnTo>
                  <a:pt x="2352537" y="620362"/>
                </a:lnTo>
                <a:lnTo>
                  <a:pt x="0" y="620362"/>
                </a:lnTo>
                <a:lnTo>
                  <a:pt x="0" y="0"/>
                </a:lnTo>
                <a:close/>
              </a:path>
            </a:pathLst>
          </a:custGeom>
          <a:ln w="12700">
            <a:solidFill>
              <a:srgbClr val="B0564E"/>
            </a:solidFill>
          </a:ln>
        </p:spPr>
        <p:txBody>
          <a:bodyPr wrap="square" lIns="0" tIns="0" rIns="0" bIns="0" rtlCol="0"/>
          <a:lstStyle/>
          <a:p>
            <a:endParaRPr/>
          </a:p>
        </p:txBody>
      </p:sp>
      <p:sp>
        <p:nvSpPr>
          <p:cNvPr id="16" name="object 4"/>
          <p:cNvSpPr txBox="1"/>
          <p:nvPr/>
        </p:nvSpPr>
        <p:spPr>
          <a:xfrm>
            <a:off x="326324" y="5382908"/>
            <a:ext cx="2192678" cy="382156"/>
          </a:xfrm>
          <a:prstGeom prst="rect">
            <a:avLst/>
          </a:prstGeom>
        </p:spPr>
        <p:txBody>
          <a:bodyPr vert="horz" wrap="square" lIns="0" tIns="22860" rIns="0" bIns="0" rtlCol="0">
            <a:spAutoFit/>
          </a:bodyPr>
          <a:lstStyle/>
          <a:p>
            <a:pPr marL="12700" marR="5080" indent="17780" algn="ctr">
              <a:lnSpc>
                <a:spcPts val="1400"/>
              </a:lnSpc>
              <a:spcBef>
                <a:spcPts val="180"/>
              </a:spcBef>
            </a:pPr>
            <a:r>
              <a:rPr lang="en-US" sz="1200" dirty="0">
                <a:solidFill>
                  <a:srgbClr val="1F497D"/>
                </a:solidFill>
                <a:latin typeface="Trebuchet MS"/>
                <a:cs typeface="Trebuchet MS"/>
              </a:rPr>
              <a:t>Energy-efficient long-range network ~ 10 years battery life.</a:t>
            </a:r>
            <a:endParaRPr sz="1200" dirty="0">
              <a:latin typeface="Trebuchet MS"/>
              <a:cs typeface="Trebuchet MS"/>
            </a:endParaRPr>
          </a:p>
        </p:txBody>
      </p:sp>
      <p:sp>
        <p:nvSpPr>
          <p:cNvPr id="17" name="object 5"/>
          <p:cNvSpPr/>
          <p:nvPr/>
        </p:nvSpPr>
        <p:spPr>
          <a:xfrm>
            <a:off x="6149468" y="5289003"/>
            <a:ext cx="2773064" cy="585215"/>
          </a:xfrm>
          <a:custGeom>
            <a:avLst/>
            <a:gdLst/>
            <a:ahLst/>
            <a:cxnLst/>
            <a:rect l="l" t="t" r="r" b="b"/>
            <a:pathLst>
              <a:path w="2845434" h="620395">
                <a:moveTo>
                  <a:pt x="0" y="0"/>
                </a:moveTo>
                <a:lnTo>
                  <a:pt x="2844904" y="0"/>
                </a:lnTo>
                <a:lnTo>
                  <a:pt x="2844904" y="620362"/>
                </a:lnTo>
                <a:lnTo>
                  <a:pt x="0" y="620362"/>
                </a:lnTo>
                <a:lnTo>
                  <a:pt x="0" y="0"/>
                </a:lnTo>
                <a:close/>
              </a:path>
            </a:pathLst>
          </a:custGeom>
          <a:ln w="12700">
            <a:solidFill>
              <a:srgbClr val="FFA500"/>
            </a:solidFill>
          </a:ln>
        </p:spPr>
        <p:txBody>
          <a:bodyPr wrap="square" lIns="0" tIns="0" rIns="0" bIns="0" rtlCol="0"/>
          <a:lstStyle/>
          <a:p>
            <a:endParaRPr/>
          </a:p>
        </p:txBody>
      </p:sp>
      <p:sp>
        <p:nvSpPr>
          <p:cNvPr id="18" name="object 6"/>
          <p:cNvSpPr txBox="1"/>
          <p:nvPr/>
        </p:nvSpPr>
        <p:spPr>
          <a:xfrm>
            <a:off x="6473123" y="5310338"/>
            <a:ext cx="2200009" cy="561692"/>
          </a:xfrm>
          <a:prstGeom prst="rect">
            <a:avLst/>
          </a:prstGeom>
        </p:spPr>
        <p:txBody>
          <a:bodyPr vert="horz" wrap="square" lIns="0" tIns="22860" rIns="0" bIns="0" rtlCol="0">
            <a:spAutoFit/>
          </a:bodyPr>
          <a:lstStyle/>
          <a:p>
            <a:pPr marL="12700" marR="5080" algn="ctr">
              <a:lnSpc>
                <a:spcPts val="1400"/>
              </a:lnSpc>
              <a:spcBef>
                <a:spcPts val="180"/>
              </a:spcBef>
            </a:pPr>
            <a:r>
              <a:rPr lang="en-US" sz="1200" dirty="0">
                <a:solidFill>
                  <a:srgbClr val="1F497D"/>
                </a:solidFill>
                <a:latin typeface="Trebuchet MS"/>
                <a:cs typeface="Trebuchet MS"/>
              </a:rPr>
              <a:t>Low deployment costs, unlicensed spectrum, easy to deploy a base station.</a:t>
            </a:r>
            <a:endParaRPr sz="1200" dirty="0">
              <a:latin typeface="Trebuchet MS"/>
              <a:cs typeface="Trebuchet MS"/>
            </a:endParaRPr>
          </a:p>
        </p:txBody>
      </p:sp>
      <p:sp>
        <p:nvSpPr>
          <p:cNvPr id="19" name="object 7"/>
          <p:cNvSpPr/>
          <p:nvPr/>
        </p:nvSpPr>
        <p:spPr>
          <a:xfrm>
            <a:off x="9030898" y="5289003"/>
            <a:ext cx="2943866" cy="585215"/>
          </a:xfrm>
          <a:custGeom>
            <a:avLst/>
            <a:gdLst/>
            <a:ahLst/>
            <a:cxnLst/>
            <a:rect l="l" t="t" r="r" b="b"/>
            <a:pathLst>
              <a:path w="3020695" h="620395">
                <a:moveTo>
                  <a:pt x="0" y="0"/>
                </a:moveTo>
                <a:lnTo>
                  <a:pt x="3020376" y="0"/>
                </a:lnTo>
                <a:lnTo>
                  <a:pt x="3020376" y="620362"/>
                </a:lnTo>
                <a:lnTo>
                  <a:pt x="0" y="620362"/>
                </a:lnTo>
                <a:lnTo>
                  <a:pt x="0" y="0"/>
                </a:lnTo>
                <a:close/>
              </a:path>
            </a:pathLst>
          </a:custGeom>
          <a:ln w="12700">
            <a:solidFill>
              <a:srgbClr val="3FB072"/>
            </a:solidFill>
          </a:ln>
        </p:spPr>
        <p:txBody>
          <a:bodyPr wrap="square" lIns="0" tIns="0" rIns="0" bIns="0" rtlCol="0"/>
          <a:lstStyle/>
          <a:p>
            <a:endParaRPr/>
          </a:p>
        </p:txBody>
      </p:sp>
      <p:sp>
        <p:nvSpPr>
          <p:cNvPr id="20" name="object 8"/>
          <p:cNvSpPr txBox="1"/>
          <p:nvPr/>
        </p:nvSpPr>
        <p:spPr>
          <a:xfrm>
            <a:off x="9266375" y="5403069"/>
            <a:ext cx="2583341" cy="382156"/>
          </a:xfrm>
          <a:prstGeom prst="rect">
            <a:avLst/>
          </a:prstGeom>
        </p:spPr>
        <p:txBody>
          <a:bodyPr vert="horz" wrap="square" lIns="0" tIns="22860" rIns="0" bIns="0" rtlCol="0">
            <a:spAutoFit/>
          </a:bodyPr>
          <a:lstStyle/>
          <a:p>
            <a:pPr marL="368300" marR="5080" indent="-368300" algn="ctr">
              <a:lnSpc>
                <a:spcPts val="1400"/>
              </a:lnSpc>
              <a:spcBef>
                <a:spcPts val="180"/>
              </a:spcBef>
            </a:pPr>
            <a:r>
              <a:rPr lang="en-US" sz="1200" dirty="0">
                <a:solidFill>
                  <a:srgbClr val="1F497D"/>
                </a:solidFill>
                <a:latin typeface="Trebuchet MS"/>
                <a:cs typeface="Trebuchet MS"/>
              </a:rPr>
              <a:t>Native encryption and end-to-end communication authentication</a:t>
            </a:r>
            <a:endParaRPr sz="1200" dirty="0">
              <a:latin typeface="Trebuchet MS"/>
              <a:cs typeface="Trebuchet MS"/>
            </a:endParaRPr>
          </a:p>
        </p:txBody>
      </p:sp>
      <p:sp>
        <p:nvSpPr>
          <p:cNvPr id="21" name="object 9"/>
          <p:cNvSpPr/>
          <p:nvPr/>
        </p:nvSpPr>
        <p:spPr>
          <a:xfrm>
            <a:off x="8851400" y="5139387"/>
            <a:ext cx="369453" cy="349212"/>
          </a:xfrm>
          <a:custGeom>
            <a:avLst/>
            <a:gdLst/>
            <a:ahLst/>
            <a:cxnLst/>
            <a:rect l="l" t="t" r="r" b="b"/>
            <a:pathLst>
              <a:path w="379095" h="370204">
                <a:moveTo>
                  <a:pt x="189299" y="0"/>
                </a:moveTo>
                <a:lnTo>
                  <a:pt x="141279" y="6013"/>
                </a:lnTo>
                <a:lnTo>
                  <a:pt x="95810" y="24055"/>
                </a:lnTo>
                <a:lnTo>
                  <a:pt x="55445" y="54123"/>
                </a:lnTo>
                <a:lnTo>
                  <a:pt x="24642" y="93527"/>
                </a:lnTo>
                <a:lnTo>
                  <a:pt x="6160" y="137913"/>
                </a:lnTo>
                <a:lnTo>
                  <a:pt x="0" y="184790"/>
                </a:lnTo>
                <a:lnTo>
                  <a:pt x="6160" y="231666"/>
                </a:lnTo>
                <a:lnTo>
                  <a:pt x="24642" y="276052"/>
                </a:lnTo>
                <a:lnTo>
                  <a:pt x="55445" y="315455"/>
                </a:lnTo>
                <a:lnTo>
                  <a:pt x="95810" y="345524"/>
                </a:lnTo>
                <a:lnTo>
                  <a:pt x="141279" y="363565"/>
                </a:lnTo>
                <a:lnTo>
                  <a:pt x="189299" y="369579"/>
                </a:lnTo>
                <a:lnTo>
                  <a:pt x="237320" y="363565"/>
                </a:lnTo>
                <a:lnTo>
                  <a:pt x="282789" y="345524"/>
                </a:lnTo>
                <a:lnTo>
                  <a:pt x="323154" y="315455"/>
                </a:lnTo>
                <a:lnTo>
                  <a:pt x="353957" y="276052"/>
                </a:lnTo>
                <a:lnTo>
                  <a:pt x="372439" y="231666"/>
                </a:lnTo>
                <a:lnTo>
                  <a:pt x="378599" y="184790"/>
                </a:lnTo>
                <a:lnTo>
                  <a:pt x="372439" y="137913"/>
                </a:lnTo>
                <a:lnTo>
                  <a:pt x="353957" y="93527"/>
                </a:lnTo>
                <a:lnTo>
                  <a:pt x="323154" y="54123"/>
                </a:lnTo>
                <a:lnTo>
                  <a:pt x="282789" y="24055"/>
                </a:lnTo>
                <a:lnTo>
                  <a:pt x="237320" y="6013"/>
                </a:lnTo>
                <a:lnTo>
                  <a:pt x="189299" y="0"/>
                </a:lnTo>
                <a:close/>
              </a:path>
            </a:pathLst>
          </a:custGeom>
          <a:solidFill>
            <a:srgbClr val="00B050"/>
          </a:solidFill>
        </p:spPr>
        <p:txBody>
          <a:bodyPr wrap="square" lIns="0" tIns="0" rIns="0" bIns="0" rtlCol="0"/>
          <a:lstStyle/>
          <a:p>
            <a:endParaRPr/>
          </a:p>
        </p:txBody>
      </p:sp>
      <p:sp>
        <p:nvSpPr>
          <p:cNvPr id="22" name="object 10"/>
          <p:cNvSpPr txBox="1"/>
          <p:nvPr/>
        </p:nvSpPr>
        <p:spPr>
          <a:xfrm>
            <a:off x="8968054" y="5145666"/>
            <a:ext cx="136147" cy="305212"/>
          </a:xfrm>
          <a:prstGeom prst="rect">
            <a:avLst/>
          </a:prstGeom>
        </p:spPr>
        <p:txBody>
          <a:bodyPr vert="horz" wrap="square" lIns="0" tIns="12700" rIns="0" bIns="0" rtlCol="0">
            <a:spAutoFit/>
          </a:bodyPr>
          <a:lstStyle/>
          <a:p>
            <a:pPr>
              <a:lnSpc>
                <a:spcPct val="100000"/>
              </a:lnSpc>
              <a:spcBef>
                <a:spcPts val="100"/>
              </a:spcBef>
            </a:pPr>
            <a:r>
              <a:rPr sz="1900" dirty="0">
                <a:solidFill>
                  <a:srgbClr val="FFFFFF"/>
                </a:solidFill>
                <a:latin typeface="Trebuchet MS"/>
                <a:cs typeface="Trebuchet MS"/>
              </a:rPr>
              <a:t>4</a:t>
            </a:r>
            <a:endParaRPr sz="1900" dirty="0">
              <a:latin typeface="Trebuchet MS"/>
              <a:cs typeface="Trebuchet MS"/>
            </a:endParaRPr>
          </a:p>
        </p:txBody>
      </p:sp>
      <p:sp>
        <p:nvSpPr>
          <p:cNvPr id="23" name="object 11"/>
          <p:cNvSpPr/>
          <p:nvPr/>
        </p:nvSpPr>
        <p:spPr>
          <a:xfrm>
            <a:off x="2680915" y="5292808"/>
            <a:ext cx="3323221" cy="581621"/>
          </a:xfrm>
          <a:custGeom>
            <a:avLst/>
            <a:gdLst/>
            <a:ahLst/>
            <a:cxnLst/>
            <a:rect l="l" t="t" r="r" b="b"/>
            <a:pathLst>
              <a:path w="3409950" h="616585">
                <a:moveTo>
                  <a:pt x="0" y="0"/>
                </a:moveTo>
                <a:lnTo>
                  <a:pt x="3409788" y="0"/>
                </a:lnTo>
                <a:lnTo>
                  <a:pt x="3409788" y="616557"/>
                </a:lnTo>
                <a:lnTo>
                  <a:pt x="0" y="616557"/>
                </a:lnTo>
                <a:lnTo>
                  <a:pt x="0" y="0"/>
                </a:lnTo>
                <a:close/>
              </a:path>
            </a:pathLst>
          </a:custGeom>
          <a:ln w="12700">
            <a:solidFill>
              <a:srgbClr val="496392"/>
            </a:solidFill>
          </a:ln>
        </p:spPr>
        <p:txBody>
          <a:bodyPr wrap="square" lIns="0" tIns="0" rIns="0" bIns="0" rtlCol="0"/>
          <a:lstStyle/>
          <a:p>
            <a:endParaRPr/>
          </a:p>
        </p:txBody>
      </p:sp>
      <p:sp>
        <p:nvSpPr>
          <p:cNvPr id="24" name="object 12"/>
          <p:cNvSpPr txBox="1"/>
          <p:nvPr/>
        </p:nvSpPr>
        <p:spPr>
          <a:xfrm>
            <a:off x="3188305" y="5391020"/>
            <a:ext cx="2466733" cy="384721"/>
          </a:xfrm>
          <a:prstGeom prst="rect">
            <a:avLst/>
          </a:prstGeom>
        </p:spPr>
        <p:txBody>
          <a:bodyPr vert="horz" wrap="square" lIns="0" tIns="12700" rIns="0" bIns="0" rtlCol="0">
            <a:spAutoFit/>
          </a:bodyPr>
          <a:lstStyle/>
          <a:p>
            <a:pPr marR="1270" algn="ctr">
              <a:lnSpc>
                <a:spcPts val="1420"/>
              </a:lnSpc>
              <a:spcBef>
                <a:spcPts val="100"/>
              </a:spcBef>
            </a:pPr>
            <a:r>
              <a:rPr lang="en-US" sz="1200" dirty="0">
                <a:solidFill>
                  <a:srgbClr val="1F497D"/>
                </a:solidFill>
                <a:latin typeface="Trebuchet MS"/>
                <a:cs typeface="Trebuchet MS"/>
              </a:rPr>
              <a:t>Reliable radio technology.</a:t>
            </a:r>
          </a:p>
          <a:p>
            <a:pPr marR="1270" algn="ctr">
              <a:lnSpc>
                <a:spcPts val="1420"/>
              </a:lnSpc>
              <a:spcBef>
                <a:spcPts val="100"/>
              </a:spcBef>
            </a:pPr>
            <a:r>
              <a:rPr lang="en-US" sz="1200" dirty="0" err="1">
                <a:solidFill>
                  <a:srgbClr val="1F497D"/>
                </a:solidFill>
                <a:latin typeface="Trebuchet MS"/>
                <a:cs typeface="Trebuchet MS"/>
              </a:rPr>
              <a:t>Immun</a:t>
            </a:r>
            <a:r>
              <a:rPr lang="uk-UA" sz="1200" dirty="0">
                <a:solidFill>
                  <a:srgbClr val="1F497D"/>
                </a:solidFill>
                <a:latin typeface="Trebuchet MS"/>
                <a:cs typeface="Trebuchet MS"/>
              </a:rPr>
              <a:t>е</a:t>
            </a:r>
            <a:r>
              <a:rPr lang="en-US" sz="1200" dirty="0">
                <a:solidFill>
                  <a:srgbClr val="1F497D"/>
                </a:solidFill>
                <a:latin typeface="Trebuchet MS"/>
                <a:cs typeface="Trebuchet MS"/>
              </a:rPr>
              <a:t> to interference and noise</a:t>
            </a:r>
            <a:endParaRPr sz="1200" dirty="0">
              <a:latin typeface="Trebuchet MS"/>
              <a:cs typeface="Trebuchet MS"/>
            </a:endParaRPr>
          </a:p>
        </p:txBody>
      </p:sp>
      <p:sp>
        <p:nvSpPr>
          <p:cNvPr id="25" name="object 13"/>
          <p:cNvSpPr/>
          <p:nvPr/>
        </p:nvSpPr>
        <p:spPr>
          <a:xfrm>
            <a:off x="65521" y="5123666"/>
            <a:ext cx="369453" cy="349212"/>
          </a:xfrm>
          <a:custGeom>
            <a:avLst/>
            <a:gdLst/>
            <a:ahLst/>
            <a:cxnLst/>
            <a:rect l="l" t="t" r="r" b="b"/>
            <a:pathLst>
              <a:path w="379095" h="370204">
                <a:moveTo>
                  <a:pt x="189300" y="0"/>
                </a:moveTo>
                <a:lnTo>
                  <a:pt x="141279" y="6013"/>
                </a:lnTo>
                <a:lnTo>
                  <a:pt x="95810" y="24055"/>
                </a:lnTo>
                <a:lnTo>
                  <a:pt x="55444" y="54123"/>
                </a:lnTo>
                <a:lnTo>
                  <a:pt x="24642" y="93527"/>
                </a:lnTo>
                <a:lnTo>
                  <a:pt x="6160" y="137913"/>
                </a:lnTo>
                <a:lnTo>
                  <a:pt x="0" y="184790"/>
                </a:lnTo>
                <a:lnTo>
                  <a:pt x="6160" y="231667"/>
                </a:lnTo>
                <a:lnTo>
                  <a:pt x="24642" y="276052"/>
                </a:lnTo>
                <a:lnTo>
                  <a:pt x="55444" y="315456"/>
                </a:lnTo>
                <a:lnTo>
                  <a:pt x="95810" y="345525"/>
                </a:lnTo>
                <a:lnTo>
                  <a:pt x="141279" y="363566"/>
                </a:lnTo>
                <a:lnTo>
                  <a:pt x="189300" y="369580"/>
                </a:lnTo>
                <a:lnTo>
                  <a:pt x="237320" y="363566"/>
                </a:lnTo>
                <a:lnTo>
                  <a:pt x="282789" y="345525"/>
                </a:lnTo>
                <a:lnTo>
                  <a:pt x="323155" y="315456"/>
                </a:lnTo>
                <a:lnTo>
                  <a:pt x="353957" y="276052"/>
                </a:lnTo>
                <a:lnTo>
                  <a:pt x="372439" y="231667"/>
                </a:lnTo>
                <a:lnTo>
                  <a:pt x="378599" y="184790"/>
                </a:lnTo>
                <a:lnTo>
                  <a:pt x="372439" y="137913"/>
                </a:lnTo>
                <a:lnTo>
                  <a:pt x="353957" y="93527"/>
                </a:lnTo>
                <a:lnTo>
                  <a:pt x="323155" y="54123"/>
                </a:lnTo>
                <a:lnTo>
                  <a:pt x="282789" y="24055"/>
                </a:lnTo>
                <a:lnTo>
                  <a:pt x="237320" y="6013"/>
                </a:lnTo>
                <a:lnTo>
                  <a:pt x="189300" y="0"/>
                </a:lnTo>
                <a:close/>
              </a:path>
            </a:pathLst>
          </a:custGeom>
          <a:solidFill>
            <a:srgbClr val="B0564E"/>
          </a:solidFill>
        </p:spPr>
        <p:txBody>
          <a:bodyPr wrap="square" lIns="0" tIns="0" rIns="0" bIns="0" rtlCol="0"/>
          <a:lstStyle/>
          <a:p>
            <a:endParaRPr/>
          </a:p>
        </p:txBody>
      </p:sp>
      <p:sp>
        <p:nvSpPr>
          <p:cNvPr id="26" name="object 14"/>
          <p:cNvSpPr txBox="1"/>
          <p:nvPr/>
        </p:nvSpPr>
        <p:spPr>
          <a:xfrm>
            <a:off x="157843" y="5168523"/>
            <a:ext cx="148524" cy="305212"/>
          </a:xfrm>
          <a:prstGeom prst="rect">
            <a:avLst/>
          </a:prstGeom>
        </p:spPr>
        <p:txBody>
          <a:bodyPr vert="horz" wrap="square" lIns="0" tIns="12700" rIns="0" bIns="0" rtlCol="0">
            <a:spAutoFit/>
          </a:bodyPr>
          <a:lstStyle/>
          <a:p>
            <a:pPr marL="12700">
              <a:lnSpc>
                <a:spcPct val="100000"/>
              </a:lnSpc>
              <a:spcBef>
                <a:spcPts val="100"/>
              </a:spcBef>
            </a:pPr>
            <a:r>
              <a:rPr sz="1900" dirty="0">
                <a:solidFill>
                  <a:srgbClr val="FFFFFF"/>
                </a:solidFill>
                <a:latin typeface="Trebuchet MS"/>
                <a:cs typeface="Trebuchet MS"/>
              </a:rPr>
              <a:t>1</a:t>
            </a:r>
            <a:endParaRPr sz="1900" dirty="0">
              <a:latin typeface="Trebuchet MS"/>
              <a:cs typeface="Trebuchet MS"/>
            </a:endParaRPr>
          </a:p>
        </p:txBody>
      </p:sp>
      <p:sp>
        <p:nvSpPr>
          <p:cNvPr id="27" name="object 15"/>
          <p:cNvSpPr/>
          <p:nvPr/>
        </p:nvSpPr>
        <p:spPr>
          <a:xfrm>
            <a:off x="2466297" y="5148572"/>
            <a:ext cx="369453" cy="349212"/>
          </a:xfrm>
          <a:custGeom>
            <a:avLst/>
            <a:gdLst/>
            <a:ahLst/>
            <a:cxnLst/>
            <a:rect l="l" t="t" r="r" b="b"/>
            <a:pathLst>
              <a:path w="379094" h="370204">
                <a:moveTo>
                  <a:pt x="189300" y="0"/>
                </a:moveTo>
                <a:lnTo>
                  <a:pt x="141279" y="6013"/>
                </a:lnTo>
                <a:lnTo>
                  <a:pt x="95810" y="24055"/>
                </a:lnTo>
                <a:lnTo>
                  <a:pt x="55445" y="54123"/>
                </a:lnTo>
                <a:lnTo>
                  <a:pt x="24642" y="93527"/>
                </a:lnTo>
                <a:lnTo>
                  <a:pt x="6160" y="137912"/>
                </a:lnTo>
                <a:lnTo>
                  <a:pt x="0" y="184789"/>
                </a:lnTo>
                <a:lnTo>
                  <a:pt x="6160" y="231665"/>
                </a:lnTo>
                <a:lnTo>
                  <a:pt x="24642" y="276051"/>
                </a:lnTo>
                <a:lnTo>
                  <a:pt x="55445" y="315455"/>
                </a:lnTo>
                <a:lnTo>
                  <a:pt x="95810" y="345524"/>
                </a:lnTo>
                <a:lnTo>
                  <a:pt x="141279" y="363565"/>
                </a:lnTo>
                <a:lnTo>
                  <a:pt x="189300" y="369579"/>
                </a:lnTo>
                <a:lnTo>
                  <a:pt x="237321" y="363565"/>
                </a:lnTo>
                <a:lnTo>
                  <a:pt x="282790" y="345524"/>
                </a:lnTo>
                <a:lnTo>
                  <a:pt x="323155" y="315455"/>
                </a:lnTo>
                <a:lnTo>
                  <a:pt x="353958" y="276051"/>
                </a:lnTo>
                <a:lnTo>
                  <a:pt x="372439" y="231665"/>
                </a:lnTo>
                <a:lnTo>
                  <a:pt x="378600" y="184789"/>
                </a:lnTo>
                <a:lnTo>
                  <a:pt x="372439" y="137912"/>
                </a:lnTo>
                <a:lnTo>
                  <a:pt x="353958" y="93527"/>
                </a:lnTo>
                <a:lnTo>
                  <a:pt x="323155" y="54123"/>
                </a:lnTo>
                <a:lnTo>
                  <a:pt x="282790" y="24055"/>
                </a:lnTo>
                <a:lnTo>
                  <a:pt x="237321" y="6013"/>
                </a:lnTo>
                <a:lnTo>
                  <a:pt x="189300" y="0"/>
                </a:lnTo>
                <a:close/>
              </a:path>
            </a:pathLst>
          </a:custGeom>
          <a:solidFill>
            <a:srgbClr val="496392"/>
          </a:solidFill>
        </p:spPr>
        <p:txBody>
          <a:bodyPr wrap="square" lIns="0" tIns="0" rIns="0" bIns="0" rtlCol="0"/>
          <a:lstStyle/>
          <a:p>
            <a:endParaRPr/>
          </a:p>
        </p:txBody>
      </p:sp>
      <p:sp>
        <p:nvSpPr>
          <p:cNvPr id="28" name="object 16"/>
          <p:cNvSpPr txBox="1"/>
          <p:nvPr/>
        </p:nvSpPr>
        <p:spPr>
          <a:xfrm>
            <a:off x="2580240" y="5168523"/>
            <a:ext cx="148524" cy="305212"/>
          </a:xfrm>
          <a:prstGeom prst="rect">
            <a:avLst/>
          </a:prstGeom>
        </p:spPr>
        <p:txBody>
          <a:bodyPr vert="horz" wrap="square" lIns="0" tIns="12700" rIns="0" bIns="0" rtlCol="0">
            <a:spAutoFit/>
          </a:bodyPr>
          <a:lstStyle/>
          <a:p>
            <a:pPr marL="12700">
              <a:lnSpc>
                <a:spcPct val="100000"/>
              </a:lnSpc>
              <a:spcBef>
                <a:spcPts val="100"/>
              </a:spcBef>
            </a:pPr>
            <a:r>
              <a:rPr sz="1900" dirty="0">
                <a:solidFill>
                  <a:srgbClr val="FFFFFF"/>
                </a:solidFill>
                <a:latin typeface="Trebuchet MS"/>
                <a:cs typeface="Trebuchet MS"/>
              </a:rPr>
              <a:t>2</a:t>
            </a:r>
            <a:endParaRPr sz="1900" dirty="0">
              <a:latin typeface="Trebuchet MS"/>
              <a:cs typeface="Trebuchet MS"/>
            </a:endParaRPr>
          </a:p>
        </p:txBody>
      </p:sp>
      <p:sp>
        <p:nvSpPr>
          <p:cNvPr id="29" name="object 17"/>
          <p:cNvSpPr/>
          <p:nvPr/>
        </p:nvSpPr>
        <p:spPr>
          <a:xfrm>
            <a:off x="5976120" y="5103210"/>
            <a:ext cx="369453" cy="349212"/>
          </a:xfrm>
          <a:custGeom>
            <a:avLst/>
            <a:gdLst/>
            <a:ahLst/>
            <a:cxnLst/>
            <a:rect l="l" t="t" r="r" b="b"/>
            <a:pathLst>
              <a:path w="379095" h="370204">
                <a:moveTo>
                  <a:pt x="189300" y="0"/>
                </a:moveTo>
                <a:lnTo>
                  <a:pt x="141279" y="6013"/>
                </a:lnTo>
                <a:lnTo>
                  <a:pt x="95809" y="24054"/>
                </a:lnTo>
                <a:lnTo>
                  <a:pt x="55444" y="54122"/>
                </a:lnTo>
                <a:lnTo>
                  <a:pt x="24641" y="93526"/>
                </a:lnTo>
                <a:lnTo>
                  <a:pt x="6160" y="137912"/>
                </a:lnTo>
                <a:lnTo>
                  <a:pt x="0" y="184789"/>
                </a:lnTo>
                <a:lnTo>
                  <a:pt x="6160" y="231666"/>
                </a:lnTo>
                <a:lnTo>
                  <a:pt x="24641" y="276052"/>
                </a:lnTo>
                <a:lnTo>
                  <a:pt x="55444" y="315455"/>
                </a:lnTo>
                <a:lnTo>
                  <a:pt x="95809" y="345524"/>
                </a:lnTo>
                <a:lnTo>
                  <a:pt x="141279" y="363565"/>
                </a:lnTo>
                <a:lnTo>
                  <a:pt x="189300" y="369579"/>
                </a:lnTo>
                <a:lnTo>
                  <a:pt x="237320" y="363565"/>
                </a:lnTo>
                <a:lnTo>
                  <a:pt x="282789" y="345524"/>
                </a:lnTo>
                <a:lnTo>
                  <a:pt x="323154" y="315455"/>
                </a:lnTo>
                <a:lnTo>
                  <a:pt x="353957" y="276052"/>
                </a:lnTo>
                <a:lnTo>
                  <a:pt x="372439" y="231666"/>
                </a:lnTo>
                <a:lnTo>
                  <a:pt x="378600" y="184789"/>
                </a:lnTo>
                <a:lnTo>
                  <a:pt x="372439" y="137912"/>
                </a:lnTo>
                <a:lnTo>
                  <a:pt x="353957" y="93526"/>
                </a:lnTo>
                <a:lnTo>
                  <a:pt x="323154" y="54122"/>
                </a:lnTo>
                <a:lnTo>
                  <a:pt x="282789" y="24054"/>
                </a:lnTo>
                <a:lnTo>
                  <a:pt x="237320" y="6013"/>
                </a:lnTo>
                <a:lnTo>
                  <a:pt x="189300" y="0"/>
                </a:lnTo>
                <a:close/>
              </a:path>
            </a:pathLst>
          </a:custGeom>
          <a:solidFill>
            <a:srgbClr val="FFA500"/>
          </a:solidFill>
        </p:spPr>
        <p:txBody>
          <a:bodyPr wrap="square" lIns="0" tIns="0" rIns="0" bIns="0" rtlCol="0"/>
          <a:lstStyle/>
          <a:p>
            <a:endParaRPr/>
          </a:p>
        </p:txBody>
      </p:sp>
      <p:sp>
        <p:nvSpPr>
          <p:cNvPr id="30" name="object 18"/>
          <p:cNvSpPr txBox="1"/>
          <p:nvPr/>
        </p:nvSpPr>
        <p:spPr>
          <a:xfrm>
            <a:off x="6092123" y="5119838"/>
            <a:ext cx="148524" cy="305212"/>
          </a:xfrm>
          <a:prstGeom prst="rect">
            <a:avLst/>
          </a:prstGeom>
        </p:spPr>
        <p:txBody>
          <a:bodyPr vert="horz" wrap="square" lIns="0" tIns="12700" rIns="0" bIns="0" rtlCol="0">
            <a:spAutoFit/>
          </a:bodyPr>
          <a:lstStyle/>
          <a:p>
            <a:pPr marL="12700">
              <a:lnSpc>
                <a:spcPct val="100000"/>
              </a:lnSpc>
              <a:spcBef>
                <a:spcPts val="100"/>
              </a:spcBef>
            </a:pPr>
            <a:r>
              <a:rPr sz="1900" dirty="0">
                <a:solidFill>
                  <a:srgbClr val="FFFFFF"/>
                </a:solidFill>
                <a:latin typeface="Trebuchet MS"/>
                <a:cs typeface="Trebuchet MS"/>
              </a:rPr>
              <a:t>3</a:t>
            </a:r>
            <a:endParaRPr sz="1900">
              <a:latin typeface="Trebuchet MS"/>
              <a:cs typeface="Trebuchet MS"/>
            </a:endParaRPr>
          </a:p>
        </p:txBody>
      </p:sp>
      <p:pic>
        <p:nvPicPr>
          <p:cNvPr id="31" name="object 19"/>
          <p:cNvPicPr/>
          <p:nvPr/>
        </p:nvPicPr>
        <p:blipFill>
          <a:blip r:embed="rId5" cstate="print"/>
          <a:stretch>
            <a:fillRect/>
          </a:stretch>
        </p:blipFill>
        <p:spPr>
          <a:xfrm>
            <a:off x="3712776" y="1614827"/>
            <a:ext cx="723881" cy="793935"/>
          </a:xfrm>
          <a:prstGeom prst="rect">
            <a:avLst/>
          </a:prstGeom>
        </p:spPr>
      </p:pic>
      <p:pic>
        <p:nvPicPr>
          <p:cNvPr id="32" name="object 20"/>
          <p:cNvPicPr/>
          <p:nvPr/>
        </p:nvPicPr>
        <p:blipFill>
          <a:blip r:embed="rId6" cstate="print"/>
          <a:stretch>
            <a:fillRect/>
          </a:stretch>
        </p:blipFill>
        <p:spPr>
          <a:xfrm>
            <a:off x="3713926" y="2759921"/>
            <a:ext cx="723882" cy="793936"/>
          </a:xfrm>
          <a:prstGeom prst="rect">
            <a:avLst/>
          </a:prstGeom>
        </p:spPr>
      </p:pic>
      <p:pic>
        <p:nvPicPr>
          <p:cNvPr id="33" name="object 21"/>
          <p:cNvPicPr/>
          <p:nvPr/>
        </p:nvPicPr>
        <p:blipFill>
          <a:blip r:embed="rId7" cstate="print"/>
          <a:stretch>
            <a:fillRect/>
          </a:stretch>
        </p:blipFill>
        <p:spPr>
          <a:xfrm>
            <a:off x="3713926" y="3775921"/>
            <a:ext cx="723882" cy="793936"/>
          </a:xfrm>
          <a:prstGeom prst="rect">
            <a:avLst/>
          </a:prstGeom>
        </p:spPr>
      </p:pic>
      <p:grpSp>
        <p:nvGrpSpPr>
          <p:cNvPr id="34" name="object 22"/>
          <p:cNvGrpSpPr/>
          <p:nvPr/>
        </p:nvGrpSpPr>
        <p:grpSpPr>
          <a:xfrm>
            <a:off x="4567908" y="1646590"/>
            <a:ext cx="4081930" cy="2803282"/>
            <a:chOff x="5083082" y="1603281"/>
            <a:chExt cx="4188460" cy="2971800"/>
          </a:xfrm>
        </p:grpSpPr>
        <p:sp>
          <p:nvSpPr>
            <p:cNvPr id="35" name="object 23"/>
            <p:cNvSpPr/>
            <p:nvPr/>
          </p:nvSpPr>
          <p:spPr>
            <a:xfrm>
              <a:off x="5981700" y="2971800"/>
              <a:ext cx="1066800" cy="0"/>
            </a:xfrm>
            <a:custGeom>
              <a:avLst/>
              <a:gdLst/>
              <a:ahLst/>
              <a:cxnLst/>
              <a:rect l="l" t="t" r="r" b="b"/>
              <a:pathLst>
                <a:path w="1066800">
                  <a:moveTo>
                    <a:pt x="0" y="0"/>
                  </a:moveTo>
                  <a:lnTo>
                    <a:pt x="1066800" y="0"/>
                  </a:lnTo>
                </a:path>
              </a:pathLst>
            </a:custGeom>
            <a:ln w="12700">
              <a:solidFill>
                <a:srgbClr val="414141"/>
              </a:solidFill>
            </a:ln>
          </p:spPr>
          <p:txBody>
            <a:bodyPr wrap="square" lIns="0" tIns="0" rIns="0" bIns="0" rtlCol="0"/>
            <a:lstStyle/>
            <a:p>
              <a:endParaRPr/>
            </a:p>
          </p:txBody>
        </p:sp>
        <p:sp>
          <p:nvSpPr>
            <p:cNvPr id="36" name="object 24"/>
            <p:cNvSpPr/>
            <p:nvPr/>
          </p:nvSpPr>
          <p:spPr>
            <a:xfrm>
              <a:off x="8102532" y="2978150"/>
              <a:ext cx="1169035" cy="24130"/>
            </a:xfrm>
            <a:custGeom>
              <a:avLst/>
              <a:gdLst/>
              <a:ahLst/>
              <a:cxnLst/>
              <a:rect l="l" t="t" r="r" b="b"/>
              <a:pathLst>
                <a:path w="1169034" h="24130">
                  <a:moveTo>
                    <a:pt x="1168529" y="12699"/>
                  </a:moveTo>
                  <a:lnTo>
                    <a:pt x="122" y="23934"/>
                  </a:lnTo>
                  <a:lnTo>
                    <a:pt x="0" y="11234"/>
                  </a:lnTo>
                  <a:lnTo>
                    <a:pt x="1168406" y="0"/>
                  </a:lnTo>
                  <a:lnTo>
                    <a:pt x="1168529" y="12699"/>
                  </a:lnTo>
                  <a:close/>
                </a:path>
              </a:pathLst>
            </a:custGeom>
            <a:solidFill>
              <a:srgbClr val="414141"/>
            </a:solidFill>
          </p:spPr>
          <p:txBody>
            <a:bodyPr wrap="square" lIns="0" tIns="0" rIns="0" bIns="0" rtlCol="0"/>
            <a:lstStyle/>
            <a:p>
              <a:endParaRPr/>
            </a:p>
          </p:txBody>
        </p:sp>
        <p:pic>
          <p:nvPicPr>
            <p:cNvPr id="37" name="object 25"/>
            <p:cNvPicPr/>
            <p:nvPr/>
          </p:nvPicPr>
          <p:blipFill>
            <a:blip r:embed="rId8" cstate="print"/>
            <a:stretch>
              <a:fillRect/>
            </a:stretch>
          </p:blipFill>
          <p:spPr>
            <a:xfrm>
              <a:off x="6734082" y="2200181"/>
              <a:ext cx="1982016" cy="1295400"/>
            </a:xfrm>
            <a:prstGeom prst="rect">
              <a:avLst/>
            </a:prstGeom>
          </p:spPr>
        </p:pic>
        <p:sp>
          <p:nvSpPr>
            <p:cNvPr id="38" name="object 26"/>
            <p:cNvSpPr/>
            <p:nvPr/>
          </p:nvSpPr>
          <p:spPr>
            <a:xfrm>
              <a:off x="6807200" y="2273300"/>
              <a:ext cx="1728470" cy="1041400"/>
            </a:xfrm>
            <a:custGeom>
              <a:avLst/>
              <a:gdLst/>
              <a:ahLst/>
              <a:cxnLst/>
              <a:rect l="l" t="t" r="r" b="b"/>
              <a:pathLst>
                <a:path w="1728470" h="1041400">
                  <a:moveTo>
                    <a:pt x="331967" y="335207"/>
                  </a:moveTo>
                  <a:lnTo>
                    <a:pt x="286915" y="338431"/>
                  </a:lnTo>
                  <a:lnTo>
                    <a:pt x="243706" y="347824"/>
                  </a:lnTo>
                  <a:lnTo>
                    <a:pt x="202737" y="362963"/>
                  </a:lnTo>
                  <a:lnTo>
                    <a:pt x="164403" y="383428"/>
                  </a:lnTo>
                  <a:lnTo>
                    <a:pt x="129098" y="408799"/>
                  </a:lnTo>
                  <a:lnTo>
                    <a:pt x="97219" y="438653"/>
                  </a:lnTo>
                  <a:lnTo>
                    <a:pt x="69159" y="472571"/>
                  </a:lnTo>
                  <a:lnTo>
                    <a:pt x="45316" y="510131"/>
                  </a:lnTo>
                  <a:lnTo>
                    <a:pt x="26083" y="550912"/>
                  </a:lnTo>
                  <a:lnTo>
                    <a:pt x="11855" y="594493"/>
                  </a:lnTo>
                  <a:lnTo>
                    <a:pt x="3029" y="640453"/>
                  </a:lnTo>
                  <a:lnTo>
                    <a:pt x="0" y="688371"/>
                  </a:lnTo>
                  <a:lnTo>
                    <a:pt x="3029" y="736287"/>
                  </a:lnTo>
                  <a:lnTo>
                    <a:pt x="11856" y="782239"/>
                  </a:lnTo>
                  <a:lnTo>
                    <a:pt x="26083" y="825809"/>
                  </a:lnTo>
                  <a:lnTo>
                    <a:pt x="45317" y="866576"/>
                  </a:lnTo>
                  <a:lnTo>
                    <a:pt x="69161" y="904120"/>
                  </a:lnTo>
                  <a:lnTo>
                    <a:pt x="97221" y="938021"/>
                  </a:lnTo>
                  <a:lnTo>
                    <a:pt x="129100" y="967858"/>
                  </a:lnTo>
                  <a:lnTo>
                    <a:pt x="164405" y="993213"/>
                  </a:lnTo>
                  <a:lnTo>
                    <a:pt x="202739" y="1013665"/>
                  </a:lnTo>
                  <a:lnTo>
                    <a:pt x="243708" y="1028793"/>
                  </a:lnTo>
                  <a:lnTo>
                    <a:pt x="286916" y="1038178"/>
                  </a:lnTo>
                  <a:lnTo>
                    <a:pt x="331967" y="1041400"/>
                  </a:lnTo>
                  <a:lnTo>
                    <a:pt x="335432" y="1041400"/>
                  </a:lnTo>
                  <a:lnTo>
                    <a:pt x="338928" y="1041242"/>
                  </a:lnTo>
                  <a:lnTo>
                    <a:pt x="342364" y="1041129"/>
                  </a:lnTo>
                  <a:lnTo>
                    <a:pt x="1454418" y="1041129"/>
                  </a:lnTo>
                  <a:lnTo>
                    <a:pt x="1496160" y="1037549"/>
                  </a:lnTo>
                  <a:lnTo>
                    <a:pt x="1538748" y="1026400"/>
                  </a:lnTo>
                  <a:lnTo>
                    <a:pt x="1578458" y="1008559"/>
                  </a:lnTo>
                  <a:lnTo>
                    <a:pt x="1614720" y="984629"/>
                  </a:lnTo>
                  <a:lnTo>
                    <a:pt x="1646966" y="955217"/>
                  </a:lnTo>
                  <a:lnTo>
                    <a:pt x="1674626" y="920928"/>
                  </a:lnTo>
                  <a:lnTo>
                    <a:pt x="1697130" y="882366"/>
                  </a:lnTo>
                  <a:lnTo>
                    <a:pt x="1713909" y="840136"/>
                  </a:lnTo>
                  <a:lnTo>
                    <a:pt x="1724395" y="794845"/>
                  </a:lnTo>
                  <a:lnTo>
                    <a:pt x="1728016" y="747096"/>
                  </a:lnTo>
                  <a:lnTo>
                    <a:pt x="1724395" y="699344"/>
                  </a:lnTo>
                  <a:lnTo>
                    <a:pt x="1713909" y="654042"/>
                  </a:lnTo>
                  <a:lnTo>
                    <a:pt x="1697130" y="611798"/>
                  </a:lnTo>
                  <a:lnTo>
                    <a:pt x="1674626" y="573218"/>
                  </a:lnTo>
                  <a:lnTo>
                    <a:pt x="1646966" y="538908"/>
                  </a:lnTo>
                  <a:lnTo>
                    <a:pt x="1614720" y="509476"/>
                  </a:lnTo>
                  <a:lnTo>
                    <a:pt x="1578458" y="485529"/>
                  </a:lnTo>
                  <a:lnTo>
                    <a:pt x="1564804" y="479389"/>
                  </a:lnTo>
                  <a:lnTo>
                    <a:pt x="1336108" y="479389"/>
                  </a:lnTo>
                  <a:lnTo>
                    <a:pt x="1330188" y="429797"/>
                  </a:lnTo>
                  <a:lnTo>
                    <a:pt x="1320005" y="381770"/>
                  </a:lnTo>
                  <a:lnTo>
                    <a:pt x="1307290" y="340473"/>
                  </a:lnTo>
                  <a:lnTo>
                    <a:pt x="388668" y="340473"/>
                  </a:lnTo>
                  <a:lnTo>
                    <a:pt x="374754" y="338226"/>
                  </a:lnTo>
                  <a:lnTo>
                    <a:pt x="360659" y="336574"/>
                  </a:lnTo>
                  <a:lnTo>
                    <a:pt x="346392" y="335555"/>
                  </a:lnTo>
                  <a:lnTo>
                    <a:pt x="331967" y="335207"/>
                  </a:lnTo>
                  <a:close/>
                </a:path>
                <a:path w="1728470" h="1041400">
                  <a:moveTo>
                    <a:pt x="1454418" y="1041129"/>
                  </a:moveTo>
                  <a:lnTo>
                    <a:pt x="342364" y="1041129"/>
                  </a:lnTo>
                  <a:lnTo>
                    <a:pt x="842543" y="1041265"/>
                  </a:lnTo>
                  <a:lnTo>
                    <a:pt x="844439" y="1041286"/>
                  </a:lnTo>
                  <a:lnTo>
                    <a:pt x="846312" y="1041400"/>
                  </a:lnTo>
                  <a:lnTo>
                    <a:pt x="850079" y="1041400"/>
                  </a:lnTo>
                  <a:lnTo>
                    <a:pt x="851886" y="1041286"/>
                  </a:lnTo>
                  <a:lnTo>
                    <a:pt x="853748" y="1041265"/>
                  </a:lnTo>
                  <a:lnTo>
                    <a:pt x="1452834" y="1041265"/>
                  </a:lnTo>
                  <a:lnTo>
                    <a:pt x="1454418" y="1041129"/>
                  </a:lnTo>
                  <a:close/>
                </a:path>
                <a:path w="1728470" h="1041400">
                  <a:moveTo>
                    <a:pt x="1452834" y="1041265"/>
                  </a:moveTo>
                  <a:lnTo>
                    <a:pt x="853748" y="1041265"/>
                  </a:lnTo>
                  <a:lnTo>
                    <a:pt x="1451264" y="1041400"/>
                  </a:lnTo>
                  <a:lnTo>
                    <a:pt x="1452834" y="1041265"/>
                  </a:lnTo>
                  <a:close/>
                </a:path>
                <a:path w="1728470" h="1041400">
                  <a:moveTo>
                    <a:pt x="1451264" y="452659"/>
                  </a:moveTo>
                  <a:lnTo>
                    <a:pt x="1420868" y="454434"/>
                  </a:lnTo>
                  <a:lnTo>
                    <a:pt x="1391426" y="459620"/>
                  </a:lnTo>
                  <a:lnTo>
                    <a:pt x="1363113" y="468008"/>
                  </a:lnTo>
                  <a:lnTo>
                    <a:pt x="1336108" y="479389"/>
                  </a:lnTo>
                  <a:lnTo>
                    <a:pt x="1564804" y="479389"/>
                  </a:lnTo>
                  <a:lnTo>
                    <a:pt x="1538748" y="467672"/>
                  </a:lnTo>
                  <a:lnTo>
                    <a:pt x="1496160" y="456513"/>
                  </a:lnTo>
                  <a:lnTo>
                    <a:pt x="1451264" y="452659"/>
                  </a:lnTo>
                  <a:close/>
                </a:path>
                <a:path w="1728470" h="1041400">
                  <a:moveTo>
                    <a:pt x="848212" y="0"/>
                  </a:moveTo>
                  <a:lnTo>
                    <a:pt x="800147" y="2477"/>
                  </a:lnTo>
                  <a:lnTo>
                    <a:pt x="753403" y="9754"/>
                  </a:lnTo>
                  <a:lnTo>
                    <a:pt x="708197" y="21600"/>
                  </a:lnTo>
                  <a:lnTo>
                    <a:pt x="664748" y="37784"/>
                  </a:lnTo>
                  <a:lnTo>
                    <a:pt x="623274" y="58075"/>
                  </a:lnTo>
                  <a:lnTo>
                    <a:pt x="583991" y="82240"/>
                  </a:lnTo>
                  <a:lnTo>
                    <a:pt x="547117" y="110049"/>
                  </a:lnTo>
                  <a:lnTo>
                    <a:pt x="512871" y="141271"/>
                  </a:lnTo>
                  <a:lnTo>
                    <a:pt x="481470" y="175674"/>
                  </a:lnTo>
                  <a:lnTo>
                    <a:pt x="453131" y="213027"/>
                  </a:lnTo>
                  <a:lnTo>
                    <a:pt x="428073" y="253099"/>
                  </a:lnTo>
                  <a:lnTo>
                    <a:pt x="406512" y="295658"/>
                  </a:lnTo>
                  <a:lnTo>
                    <a:pt x="388668" y="340473"/>
                  </a:lnTo>
                  <a:lnTo>
                    <a:pt x="1307290" y="340473"/>
                  </a:lnTo>
                  <a:lnTo>
                    <a:pt x="1287694" y="291311"/>
                  </a:lnTo>
                  <a:lnTo>
                    <a:pt x="1265990" y="249331"/>
                  </a:lnTo>
                  <a:lnTo>
                    <a:pt x="1240868" y="209819"/>
                  </a:lnTo>
                  <a:lnTo>
                    <a:pt x="1212541" y="172998"/>
                  </a:lnTo>
                  <a:lnTo>
                    <a:pt x="1181219" y="139096"/>
                  </a:lnTo>
                  <a:lnTo>
                    <a:pt x="1147114" y="108337"/>
                  </a:lnTo>
                  <a:lnTo>
                    <a:pt x="1110437" y="80948"/>
                  </a:lnTo>
                  <a:lnTo>
                    <a:pt x="1071400" y="57154"/>
                  </a:lnTo>
                  <a:lnTo>
                    <a:pt x="1030214" y="37180"/>
                  </a:lnTo>
                  <a:lnTo>
                    <a:pt x="987091" y="21252"/>
                  </a:lnTo>
                  <a:lnTo>
                    <a:pt x="942242" y="9595"/>
                  </a:lnTo>
                  <a:lnTo>
                    <a:pt x="895879" y="2436"/>
                  </a:lnTo>
                  <a:lnTo>
                    <a:pt x="848212" y="0"/>
                  </a:lnTo>
                  <a:close/>
                </a:path>
              </a:pathLst>
            </a:custGeom>
            <a:solidFill>
              <a:schemeClr val="accent5">
                <a:lumMod val="75000"/>
              </a:schemeClr>
            </a:solidFill>
          </p:spPr>
          <p:txBody>
            <a:bodyPr wrap="square" lIns="0" tIns="0" rIns="0" bIns="0" rtlCol="0"/>
            <a:lstStyle/>
            <a:p>
              <a:endParaRPr/>
            </a:p>
          </p:txBody>
        </p:sp>
        <p:pic>
          <p:nvPicPr>
            <p:cNvPr id="39" name="object 27"/>
            <p:cNvPicPr/>
            <p:nvPr/>
          </p:nvPicPr>
          <p:blipFill>
            <a:blip r:embed="rId9" cstate="print"/>
            <a:stretch>
              <a:fillRect/>
            </a:stretch>
          </p:blipFill>
          <p:spPr>
            <a:xfrm>
              <a:off x="5083082" y="1603281"/>
              <a:ext cx="730064" cy="939800"/>
            </a:xfrm>
            <a:prstGeom prst="rect">
              <a:avLst/>
            </a:prstGeom>
          </p:spPr>
        </p:pic>
        <p:sp>
          <p:nvSpPr>
            <p:cNvPr id="40" name="object 28"/>
            <p:cNvSpPr/>
            <p:nvPr/>
          </p:nvSpPr>
          <p:spPr>
            <a:xfrm>
              <a:off x="5156200" y="1676399"/>
              <a:ext cx="476250" cy="685800"/>
            </a:xfrm>
            <a:custGeom>
              <a:avLst/>
              <a:gdLst/>
              <a:ahLst/>
              <a:cxnLst/>
              <a:rect l="l" t="t" r="r" b="b"/>
              <a:pathLst>
                <a:path w="476250" h="685800">
                  <a:moveTo>
                    <a:pt x="237632" y="213789"/>
                  </a:moveTo>
                  <a:lnTo>
                    <a:pt x="227934" y="215746"/>
                  </a:lnTo>
                  <a:lnTo>
                    <a:pt x="220017" y="221083"/>
                  </a:lnTo>
                  <a:lnTo>
                    <a:pt x="214679" y="229001"/>
                  </a:lnTo>
                  <a:lnTo>
                    <a:pt x="212722" y="238699"/>
                  </a:lnTo>
                  <a:lnTo>
                    <a:pt x="212723" y="247025"/>
                  </a:lnTo>
                  <a:lnTo>
                    <a:pt x="216797" y="254389"/>
                  </a:lnTo>
                  <a:lnTo>
                    <a:pt x="223070" y="258914"/>
                  </a:lnTo>
                  <a:lnTo>
                    <a:pt x="113562" y="685800"/>
                  </a:lnTo>
                  <a:lnTo>
                    <a:pt x="139218" y="685800"/>
                  </a:lnTo>
                  <a:lnTo>
                    <a:pt x="163307" y="673318"/>
                  </a:lnTo>
                  <a:lnTo>
                    <a:pt x="142899" y="673318"/>
                  </a:lnTo>
                  <a:lnTo>
                    <a:pt x="162689" y="596027"/>
                  </a:lnTo>
                  <a:lnTo>
                    <a:pt x="183090" y="596027"/>
                  </a:lnTo>
                  <a:lnTo>
                    <a:pt x="168450" y="588453"/>
                  </a:lnTo>
                  <a:lnTo>
                    <a:pt x="336730" y="588453"/>
                  </a:lnTo>
                  <a:lnTo>
                    <a:pt x="334321" y="579065"/>
                  </a:lnTo>
                  <a:lnTo>
                    <a:pt x="171437" y="579065"/>
                  </a:lnTo>
                  <a:lnTo>
                    <a:pt x="185045" y="568450"/>
                  </a:lnTo>
                  <a:lnTo>
                    <a:pt x="169783" y="568450"/>
                  </a:lnTo>
                  <a:lnTo>
                    <a:pt x="189839" y="490199"/>
                  </a:lnTo>
                  <a:lnTo>
                    <a:pt x="205132" y="490199"/>
                  </a:lnTo>
                  <a:lnTo>
                    <a:pt x="198427" y="484972"/>
                  </a:lnTo>
                  <a:lnTo>
                    <a:pt x="310184" y="484972"/>
                  </a:lnTo>
                  <a:lnTo>
                    <a:pt x="307776" y="475584"/>
                  </a:lnTo>
                  <a:lnTo>
                    <a:pt x="198267" y="475584"/>
                  </a:lnTo>
                  <a:lnTo>
                    <a:pt x="209025" y="461662"/>
                  </a:lnTo>
                  <a:lnTo>
                    <a:pt x="197200" y="461662"/>
                  </a:lnTo>
                  <a:lnTo>
                    <a:pt x="214429" y="394559"/>
                  </a:lnTo>
                  <a:lnTo>
                    <a:pt x="226242" y="394559"/>
                  </a:lnTo>
                  <a:lnTo>
                    <a:pt x="221043" y="387838"/>
                  </a:lnTo>
                  <a:lnTo>
                    <a:pt x="285266" y="387838"/>
                  </a:lnTo>
                  <a:lnTo>
                    <a:pt x="282858" y="378451"/>
                  </a:lnTo>
                  <a:lnTo>
                    <a:pt x="218536" y="378451"/>
                  </a:lnTo>
                  <a:lnTo>
                    <a:pt x="237632" y="303988"/>
                  </a:lnTo>
                  <a:lnTo>
                    <a:pt x="263756" y="303988"/>
                  </a:lnTo>
                  <a:lnTo>
                    <a:pt x="252194" y="258914"/>
                  </a:lnTo>
                  <a:lnTo>
                    <a:pt x="258467" y="254389"/>
                  </a:lnTo>
                  <a:lnTo>
                    <a:pt x="262543" y="247025"/>
                  </a:lnTo>
                  <a:lnTo>
                    <a:pt x="262542" y="238699"/>
                  </a:lnTo>
                  <a:lnTo>
                    <a:pt x="260585" y="229001"/>
                  </a:lnTo>
                  <a:lnTo>
                    <a:pt x="255247" y="221083"/>
                  </a:lnTo>
                  <a:lnTo>
                    <a:pt x="247330" y="215746"/>
                  </a:lnTo>
                  <a:lnTo>
                    <a:pt x="237632" y="213789"/>
                  </a:lnTo>
                  <a:close/>
                </a:path>
                <a:path w="476250" h="685800">
                  <a:moveTo>
                    <a:pt x="258017" y="634806"/>
                  </a:moveTo>
                  <a:lnTo>
                    <a:pt x="237632" y="634806"/>
                  </a:lnTo>
                  <a:lnTo>
                    <a:pt x="336045" y="685800"/>
                  </a:lnTo>
                  <a:lnTo>
                    <a:pt x="361702" y="685800"/>
                  </a:lnTo>
                  <a:lnTo>
                    <a:pt x="358500" y="673318"/>
                  </a:lnTo>
                  <a:lnTo>
                    <a:pt x="332365" y="673318"/>
                  </a:lnTo>
                  <a:lnTo>
                    <a:pt x="258017" y="634806"/>
                  </a:lnTo>
                  <a:close/>
                </a:path>
                <a:path w="476250" h="685800">
                  <a:moveTo>
                    <a:pt x="183090" y="596027"/>
                  </a:moveTo>
                  <a:lnTo>
                    <a:pt x="162689" y="596027"/>
                  </a:lnTo>
                  <a:lnTo>
                    <a:pt x="227444" y="629525"/>
                  </a:lnTo>
                  <a:lnTo>
                    <a:pt x="142899" y="673318"/>
                  </a:lnTo>
                  <a:lnTo>
                    <a:pt x="163307" y="673318"/>
                  </a:lnTo>
                  <a:lnTo>
                    <a:pt x="237632" y="634806"/>
                  </a:lnTo>
                  <a:lnTo>
                    <a:pt x="258017" y="634806"/>
                  </a:lnTo>
                  <a:lnTo>
                    <a:pt x="247820" y="629525"/>
                  </a:lnTo>
                  <a:lnTo>
                    <a:pt x="258020" y="624244"/>
                  </a:lnTo>
                  <a:lnTo>
                    <a:pt x="237632" y="624244"/>
                  </a:lnTo>
                  <a:lnTo>
                    <a:pt x="183090" y="596027"/>
                  </a:lnTo>
                  <a:close/>
                </a:path>
                <a:path w="476250" h="685800">
                  <a:moveTo>
                    <a:pt x="338673" y="596027"/>
                  </a:moveTo>
                  <a:lnTo>
                    <a:pt x="312522" y="596027"/>
                  </a:lnTo>
                  <a:lnTo>
                    <a:pt x="332365" y="673318"/>
                  </a:lnTo>
                  <a:lnTo>
                    <a:pt x="358500" y="673318"/>
                  </a:lnTo>
                  <a:lnTo>
                    <a:pt x="338673" y="596027"/>
                  </a:lnTo>
                  <a:close/>
                </a:path>
                <a:path w="476250" h="685800">
                  <a:moveTo>
                    <a:pt x="336730" y="588453"/>
                  </a:moveTo>
                  <a:lnTo>
                    <a:pt x="306815" y="588453"/>
                  </a:lnTo>
                  <a:lnTo>
                    <a:pt x="237632" y="624244"/>
                  </a:lnTo>
                  <a:lnTo>
                    <a:pt x="258020" y="624244"/>
                  </a:lnTo>
                  <a:lnTo>
                    <a:pt x="312522" y="596027"/>
                  </a:lnTo>
                  <a:lnTo>
                    <a:pt x="338673" y="596027"/>
                  </a:lnTo>
                  <a:lnTo>
                    <a:pt x="336730" y="588453"/>
                  </a:lnTo>
                  <a:close/>
                </a:path>
                <a:path w="476250" h="685800">
                  <a:moveTo>
                    <a:pt x="252856" y="527432"/>
                  </a:moveTo>
                  <a:lnTo>
                    <a:pt x="237632" y="527432"/>
                  </a:lnTo>
                  <a:lnTo>
                    <a:pt x="303828" y="579065"/>
                  </a:lnTo>
                  <a:lnTo>
                    <a:pt x="334321" y="579065"/>
                  </a:lnTo>
                  <a:lnTo>
                    <a:pt x="331598" y="568450"/>
                  </a:lnTo>
                  <a:lnTo>
                    <a:pt x="305481" y="568450"/>
                  </a:lnTo>
                  <a:lnTo>
                    <a:pt x="252856" y="527432"/>
                  </a:lnTo>
                  <a:close/>
                </a:path>
                <a:path w="476250" h="685800">
                  <a:moveTo>
                    <a:pt x="205132" y="490199"/>
                  </a:moveTo>
                  <a:lnTo>
                    <a:pt x="189839" y="490199"/>
                  </a:lnTo>
                  <a:lnTo>
                    <a:pt x="230004" y="521511"/>
                  </a:lnTo>
                  <a:lnTo>
                    <a:pt x="169783" y="568450"/>
                  </a:lnTo>
                  <a:lnTo>
                    <a:pt x="185045" y="568450"/>
                  </a:lnTo>
                  <a:lnTo>
                    <a:pt x="237632" y="527432"/>
                  </a:lnTo>
                  <a:lnTo>
                    <a:pt x="252856" y="527432"/>
                  </a:lnTo>
                  <a:lnTo>
                    <a:pt x="245259" y="521511"/>
                  </a:lnTo>
                  <a:lnTo>
                    <a:pt x="252914" y="515536"/>
                  </a:lnTo>
                  <a:lnTo>
                    <a:pt x="237632" y="515536"/>
                  </a:lnTo>
                  <a:lnTo>
                    <a:pt x="205132" y="490199"/>
                  </a:lnTo>
                  <a:close/>
                </a:path>
                <a:path w="476250" h="685800">
                  <a:moveTo>
                    <a:pt x="311525" y="490199"/>
                  </a:moveTo>
                  <a:lnTo>
                    <a:pt x="285372" y="490199"/>
                  </a:lnTo>
                  <a:lnTo>
                    <a:pt x="305481" y="568450"/>
                  </a:lnTo>
                  <a:lnTo>
                    <a:pt x="331598" y="568450"/>
                  </a:lnTo>
                  <a:lnTo>
                    <a:pt x="311525" y="490199"/>
                  </a:lnTo>
                  <a:close/>
                </a:path>
                <a:path w="476250" h="685800">
                  <a:moveTo>
                    <a:pt x="310184" y="484972"/>
                  </a:moveTo>
                  <a:lnTo>
                    <a:pt x="276838" y="484972"/>
                  </a:lnTo>
                  <a:lnTo>
                    <a:pt x="237632" y="515536"/>
                  </a:lnTo>
                  <a:lnTo>
                    <a:pt x="252914" y="515536"/>
                  </a:lnTo>
                  <a:lnTo>
                    <a:pt x="285372" y="490199"/>
                  </a:lnTo>
                  <a:lnTo>
                    <a:pt x="311525" y="490199"/>
                  </a:lnTo>
                  <a:lnTo>
                    <a:pt x="310184" y="484972"/>
                  </a:lnTo>
                  <a:close/>
                </a:path>
                <a:path w="476250" h="685800">
                  <a:moveTo>
                    <a:pt x="249483" y="424644"/>
                  </a:moveTo>
                  <a:lnTo>
                    <a:pt x="237632" y="424644"/>
                  </a:lnTo>
                  <a:lnTo>
                    <a:pt x="276998" y="475584"/>
                  </a:lnTo>
                  <a:lnTo>
                    <a:pt x="307776" y="475584"/>
                  </a:lnTo>
                  <a:lnTo>
                    <a:pt x="304204" y="461662"/>
                  </a:lnTo>
                  <a:lnTo>
                    <a:pt x="278065" y="461662"/>
                  </a:lnTo>
                  <a:lnTo>
                    <a:pt x="249483" y="424644"/>
                  </a:lnTo>
                  <a:close/>
                </a:path>
                <a:path w="476250" h="685800">
                  <a:moveTo>
                    <a:pt x="226242" y="394559"/>
                  </a:moveTo>
                  <a:lnTo>
                    <a:pt x="214429" y="394559"/>
                  </a:lnTo>
                  <a:lnTo>
                    <a:pt x="231711" y="416963"/>
                  </a:lnTo>
                  <a:lnTo>
                    <a:pt x="197200" y="461662"/>
                  </a:lnTo>
                  <a:lnTo>
                    <a:pt x="209025" y="461662"/>
                  </a:lnTo>
                  <a:lnTo>
                    <a:pt x="237632" y="424644"/>
                  </a:lnTo>
                  <a:lnTo>
                    <a:pt x="249483" y="424644"/>
                  </a:lnTo>
                  <a:lnTo>
                    <a:pt x="243552" y="416963"/>
                  </a:lnTo>
                  <a:lnTo>
                    <a:pt x="249477" y="409282"/>
                  </a:lnTo>
                  <a:lnTo>
                    <a:pt x="237632" y="409282"/>
                  </a:lnTo>
                  <a:lnTo>
                    <a:pt x="226242" y="394559"/>
                  </a:lnTo>
                  <a:close/>
                </a:path>
                <a:path w="476250" h="685800">
                  <a:moveTo>
                    <a:pt x="286990" y="394559"/>
                  </a:moveTo>
                  <a:lnTo>
                    <a:pt x="260835" y="394559"/>
                  </a:lnTo>
                  <a:lnTo>
                    <a:pt x="278065" y="461662"/>
                  </a:lnTo>
                  <a:lnTo>
                    <a:pt x="304204" y="461662"/>
                  </a:lnTo>
                  <a:lnTo>
                    <a:pt x="286990" y="394559"/>
                  </a:lnTo>
                  <a:close/>
                </a:path>
                <a:path w="476250" h="685800">
                  <a:moveTo>
                    <a:pt x="331916" y="19469"/>
                  </a:moveTo>
                  <a:lnTo>
                    <a:pt x="238005" y="19469"/>
                  </a:lnTo>
                  <a:lnTo>
                    <a:pt x="288063" y="25252"/>
                  </a:lnTo>
                  <a:lnTo>
                    <a:pt x="334048" y="41722"/>
                  </a:lnTo>
                  <a:lnTo>
                    <a:pt x="374638" y="67554"/>
                  </a:lnTo>
                  <a:lnTo>
                    <a:pt x="408510" y="101427"/>
                  </a:lnTo>
                  <a:lnTo>
                    <a:pt x="434342" y="142017"/>
                  </a:lnTo>
                  <a:lnTo>
                    <a:pt x="450811" y="188001"/>
                  </a:lnTo>
                  <a:lnTo>
                    <a:pt x="456595" y="238058"/>
                  </a:lnTo>
                  <a:lnTo>
                    <a:pt x="450594" y="289893"/>
                  </a:lnTo>
                  <a:lnTo>
                    <a:pt x="433256" y="337729"/>
                  </a:lnTo>
                  <a:lnTo>
                    <a:pt x="405578" y="379848"/>
                  </a:lnTo>
                  <a:lnTo>
                    <a:pt x="368557" y="414531"/>
                  </a:lnTo>
                  <a:lnTo>
                    <a:pt x="323190" y="440060"/>
                  </a:lnTo>
                  <a:lnTo>
                    <a:pt x="327404" y="458035"/>
                  </a:lnTo>
                  <a:lnTo>
                    <a:pt x="369428" y="435611"/>
                  </a:lnTo>
                  <a:lnTo>
                    <a:pt x="405641" y="406047"/>
                  </a:lnTo>
                  <a:lnTo>
                    <a:pt x="435227" y="370427"/>
                  </a:lnTo>
                  <a:lnTo>
                    <a:pt x="457370" y="329833"/>
                  </a:lnTo>
                  <a:lnTo>
                    <a:pt x="471255" y="285349"/>
                  </a:lnTo>
                  <a:lnTo>
                    <a:pt x="476064" y="238058"/>
                  </a:lnTo>
                  <a:lnTo>
                    <a:pt x="471218" y="190146"/>
                  </a:lnTo>
                  <a:lnTo>
                    <a:pt x="457325" y="145490"/>
                  </a:lnTo>
                  <a:lnTo>
                    <a:pt x="435348" y="105056"/>
                  </a:lnTo>
                  <a:lnTo>
                    <a:pt x="406254" y="69809"/>
                  </a:lnTo>
                  <a:lnTo>
                    <a:pt x="371008" y="40715"/>
                  </a:lnTo>
                  <a:lnTo>
                    <a:pt x="331916" y="19469"/>
                  </a:lnTo>
                  <a:close/>
                </a:path>
                <a:path w="476250" h="685800">
                  <a:moveTo>
                    <a:pt x="238005" y="0"/>
                  </a:moveTo>
                  <a:lnTo>
                    <a:pt x="190095" y="4845"/>
                  </a:lnTo>
                  <a:lnTo>
                    <a:pt x="145445" y="18739"/>
                  </a:lnTo>
                  <a:lnTo>
                    <a:pt x="105020" y="40715"/>
                  </a:lnTo>
                  <a:lnTo>
                    <a:pt x="69783" y="69809"/>
                  </a:lnTo>
                  <a:lnTo>
                    <a:pt x="40699" y="105056"/>
                  </a:lnTo>
                  <a:lnTo>
                    <a:pt x="18731" y="145490"/>
                  </a:lnTo>
                  <a:lnTo>
                    <a:pt x="4843" y="190146"/>
                  </a:lnTo>
                  <a:lnTo>
                    <a:pt x="0" y="238058"/>
                  </a:lnTo>
                  <a:lnTo>
                    <a:pt x="4784" y="285199"/>
                  </a:lnTo>
                  <a:lnTo>
                    <a:pt x="18597" y="329575"/>
                  </a:lnTo>
                  <a:lnTo>
                    <a:pt x="40628" y="370104"/>
                  </a:lnTo>
                  <a:lnTo>
                    <a:pt x="70065" y="405701"/>
                  </a:lnTo>
                  <a:lnTo>
                    <a:pt x="106097" y="435284"/>
                  </a:lnTo>
                  <a:lnTo>
                    <a:pt x="147913" y="457768"/>
                  </a:lnTo>
                  <a:lnTo>
                    <a:pt x="152180" y="439793"/>
                  </a:lnTo>
                  <a:lnTo>
                    <a:pt x="107033" y="414205"/>
                  </a:lnTo>
                  <a:lnTo>
                    <a:pt x="70190" y="379520"/>
                  </a:lnTo>
                  <a:lnTo>
                    <a:pt x="42644" y="337456"/>
                  </a:lnTo>
                  <a:lnTo>
                    <a:pt x="25388" y="289730"/>
                  </a:lnTo>
                  <a:lnTo>
                    <a:pt x="19415" y="238058"/>
                  </a:lnTo>
                  <a:lnTo>
                    <a:pt x="25199" y="188001"/>
                  </a:lnTo>
                  <a:lnTo>
                    <a:pt x="41668" y="142016"/>
                  </a:lnTo>
                  <a:lnTo>
                    <a:pt x="67501" y="101426"/>
                  </a:lnTo>
                  <a:lnTo>
                    <a:pt x="101373" y="67554"/>
                  </a:lnTo>
                  <a:lnTo>
                    <a:pt x="141963" y="41721"/>
                  </a:lnTo>
                  <a:lnTo>
                    <a:pt x="187948" y="25252"/>
                  </a:lnTo>
                  <a:lnTo>
                    <a:pt x="238005" y="19469"/>
                  </a:lnTo>
                  <a:lnTo>
                    <a:pt x="331916" y="19469"/>
                  </a:lnTo>
                  <a:lnTo>
                    <a:pt x="330574" y="18739"/>
                  </a:lnTo>
                  <a:lnTo>
                    <a:pt x="285918" y="4845"/>
                  </a:lnTo>
                  <a:lnTo>
                    <a:pt x="238005" y="0"/>
                  </a:lnTo>
                  <a:close/>
                </a:path>
                <a:path w="476250" h="685800">
                  <a:moveTo>
                    <a:pt x="285266" y="387838"/>
                  </a:moveTo>
                  <a:lnTo>
                    <a:pt x="254167" y="387838"/>
                  </a:lnTo>
                  <a:lnTo>
                    <a:pt x="237632" y="409282"/>
                  </a:lnTo>
                  <a:lnTo>
                    <a:pt x="249477" y="409282"/>
                  </a:lnTo>
                  <a:lnTo>
                    <a:pt x="260835" y="394559"/>
                  </a:lnTo>
                  <a:lnTo>
                    <a:pt x="286990" y="394559"/>
                  </a:lnTo>
                  <a:lnTo>
                    <a:pt x="285266" y="387838"/>
                  </a:lnTo>
                  <a:close/>
                </a:path>
                <a:path w="476250" h="685800">
                  <a:moveTo>
                    <a:pt x="237632" y="72170"/>
                  </a:moveTo>
                  <a:lnTo>
                    <a:pt x="193401" y="78127"/>
                  </a:lnTo>
                  <a:lnTo>
                    <a:pt x="153623" y="94935"/>
                  </a:lnTo>
                  <a:lnTo>
                    <a:pt x="119898" y="120994"/>
                  </a:lnTo>
                  <a:lnTo>
                    <a:pt x="93827" y="154707"/>
                  </a:lnTo>
                  <a:lnTo>
                    <a:pt x="77011" y="194474"/>
                  </a:lnTo>
                  <a:lnTo>
                    <a:pt x="71050" y="238699"/>
                  </a:lnTo>
                  <a:lnTo>
                    <a:pt x="77949" y="286201"/>
                  </a:lnTo>
                  <a:lnTo>
                    <a:pt x="97311" y="328389"/>
                  </a:lnTo>
                  <a:lnTo>
                    <a:pt x="127133" y="363257"/>
                  </a:lnTo>
                  <a:lnTo>
                    <a:pt x="165409" y="388799"/>
                  </a:lnTo>
                  <a:lnTo>
                    <a:pt x="170370" y="369436"/>
                  </a:lnTo>
                  <a:lnTo>
                    <a:pt x="137941" y="346688"/>
                  </a:lnTo>
                  <a:lnTo>
                    <a:pt x="112748" y="316215"/>
                  </a:lnTo>
                  <a:lnTo>
                    <a:pt x="96429" y="279668"/>
                  </a:lnTo>
                  <a:lnTo>
                    <a:pt x="90625" y="238699"/>
                  </a:lnTo>
                  <a:lnTo>
                    <a:pt x="98133" y="192292"/>
                  </a:lnTo>
                  <a:lnTo>
                    <a:pt x="119027" y="151957"/>
                  </a:lnTo>
                  <a:lnTo>
                    <a:pt x="150869" y="120130"/>
                  </a:lnTo>
                  <a:lnTo>
                    <a:pt x="191217" y="99248"/>
                  </a:lnTo>
                  <a:lnTo>
                    <a:pt x="237632" y="91746"/>
                  </a:lnTo>
                  <a:lnTo>
                    <a:pt x="314090" y="91746"/>
                  </a:lnTo>
                  <a:lnTo>
                    <a:pt x="281860" y="78127"/>
                  </a:lnTo>
                  <a:lnTo>
                    <a:pt x="237632" y="72170"/>
                  </a:lnTo>
                  <a:close/>
                </a:path>
                <a:path w="476250" h="685800">
                  <a:moveTo>
                    <a:pt x="314090" y="91746"/>
                  </a:moveTo>
                  <a:lnTo>
                    <a:pt x="237632" y="91746"/>
                  </a:lnTo>
                  <a:lnTo>
                    <a:pt x="284045" y="99248"/>
                  </a:lnTo>
                  <a:lnTo>
                    <a:pt x="324393" y="120130"/>
                  </a:lnTo>
                  <a:lnTo>
                    <a:pt x="356235" y="151957"/>
                  </a:lnTo>
                  <a:lnTo>
                    <a:pt x="377130" y="192292"/>
                  </a:lnTo>
                  <a:lnTo>
                    <a:pt x="384638" y="238699"/>
                  </a:lnTo>
                  <a:lnTo>
                    <a:pt x="378825" y="279669"/>
                  </a:lnTo>
                  <a:lnTo>
                    <a:pt x="362487" y="316216"/>
                  </a:lnTo>
                  <a:lnTo>
                    <a:pt x="337276" y="346689"/>
                  </a:lnTo>
                  <a:lnTo>
                    <a:pt x="304841" y="369436"/>
                  </a:lnTo>
                  <a:lnTo>
                    <a:pt x="309855" y="388799"/>
                  </a:lnTo>
                  <a:lnTo>
                    <a:pt x="348131" y="363256"/>
                  </a:lnTo>
                  <a:lnTo>
                    <a:pt x="377952" y="328388"/>
                  </a:lnTo>
                  <a:lnTo>
                    <a:pt x="397314" y="286201"/>
                  </a:lnTo>
                  <a:lnTo>
                    <a:pt x="404215" y="238699"/>
                  </a:lnTo>
                  <a:lnTo>
                    <a:pt x="398253" y="194474"/>
                  </a:lnTo>
                  <a:lnTo>
                    <a:pt x="381436" y="154706"/>
                  </a:lnTo>
                  <a:lnTo>
                    <a:pt x="355363" y="120994"/>
                  </a:lnTo>
                  <a:lnTo>
                    <a:pt x="321638" y="94935"/>
                  </a:lnTo>
                  <a:lnTo>
                    <a:pt x="314090" y="91746"/>
                  </a:lnTo>
                  <a:close/>
                </a:path>
                <a:path w="476250" h="685800">
                  <a:moveTo>
                    <a:pt x="263756" y="303988"/>
                  </a:moveTo>
                  <a:lnTo>
                    <a:pt x="237632" y="303988"/>
                  </a:lnTo>
                  <a:lnTo>
                    <a:pt x="256727" y="378451"/>
                  </a:lnTo>
                  <a:lnTo>
                    <a:pt x="282858" y="378451"/>
                  </a:lnTo>
                  <a:lnTo>
                    <a:pt x="263756" y="303988"/>
                  </a:lnTo>
                  <a:close/>
                </a:path>
                <a:path w="476250" h="685800">
                  <a:moveTo>
                    <a:pt x="237632" y="143272"/>
                  </a:moveTo>
                  <a:lnTo>
                    <a:pt x="200525" y="150784"/>
                  </a:lnTo>
                  <a:lnTo>
                    <a:pt x="170188" y="171255"/>
                  </a:lnTo>
                  <a:lnTo>
                    <a:pt x="149717" y="201592"/>
                  </a:lnTo>
                  <a:lnTo>
                    <a:pt x="142205" y="238699"/>
                  </a:lnTo>
                  <a:lnTo>
                    <a:pt x="145174" y="262345"/>
                  </a:lnTo>
                  <a:lnTo>
                    <a:pt x="153586" y="283844"/>
                  </a:lnTo>
                  <a:lnTo>
                    <a:pt x="166695" y="302454"/>
                  </a:lnTo>
                  <a:lnTo>
                    <a:pt x="183758" y="317430"/>
                  </a:lnTo>
                  <a:lnTo>
                    <a:pt x="188986" y="296894"/>
                  </a:lnTo>
                  <a:lnTo>
                    <a:pt x="177714" y="285199"/>
                  </a:lnTo>
                  <a:lnTo>
                    <a:pt x="169147" y="271324"/>
                  </a:lnTo>
                  <a:lnTo>
                    <a:pt x="163694" y="255677"/>
                  </a:lnTo>
                  <a:lnTo>
                    <a:pt x="161782" y="238699"/>
                  </a:lnTo>
                  <a:lnTo>
                    <a:pt x="167752" y="209201"/>
                  </a:lnTo>
                  <a:lnTo>
                    <a:pt x="184022" y="185088"/>
                  </a:lnTo>
                  <a:lnTo>
                    <a:pt x="208135" y="168818"/>
                  </a:lnTo>
                  <a:lnTo>
                    <a:pt x="237632" y="162848"/>
                  </a:lnTo>
                  <a:lnTo>
                    <a:pt x="292616" y="162848"/>
                  </a:lnTo>
                  <a:lnTo>
                    <a:pt x="274738" y="150784"/>
                  </a:lnTo>
                  <a:lnTo>
                    <a:pt x="237632" y="143272"/>
                  </a:lnTo>
                  <a:close/>
                </a:path>
                <a:path w="476250" h="685800">
                  <a:moveTo>
                    <a:pt x="292616" y="162848"/>
                  </a:moveTo>
                  <a:lnTo>
                    <a:pt x="237632" y="162848"/>
                  </a:lnTo>
                  <a:lnTo>
                    <a:pt x="267129" y="168818"/>
                  </a:lnTo>
                  <a:lnTo>
                    <a:pt x="291242" y="185088"/>
                  </a:lnTo>
                  <a:lnTo>
                    <a:pt x="307513" y="209201"/>
                  </a:lnTo>
                  <a:lnTo>
                    <a:pt x="313482" y="238699"/>
                  </a:lnTo>
                  <a:lnTo>
                    <a:pt x="311570" y="255678"/>
                  </a:lnTo>
                  <a:lnTo>
                    <a:pt x="306116" y="271325"/>
                  </a:lnTo>
                  <a:lnTo>
                    <a:pt x="297544" y="285207"/>
                  </a:lnTo>
                  <a:lnTo>
                    <a:pt x="286279" y="296894"/>
                  </a:lnTo>
                  <a:lnTo>
                    <a:pt x="291506" y="317376"/>
                  </a:lnTo>
                  <a:lnTo>
                    <a:pt x="308568" y="302409"/>
                  </a:lnTo>
                  <a:lnTo>
                    <a:pt x="321677" y="283817"/>
                  </a:lnTo>
                  <a:lnTo>
                    <a:pt x="330089" y="262336"/>
                  </a:lnTo>
                  <a:lnTo>
                    <a:pt x="333058" y="238699"/>
                  </a:lnTo>
                  <a:lnTo>
                    <a:pt x="325547" y="201592"/>
                  </a:lnTo>
                  <a:lnTo>
                    <a:pt x="305075" y="171255"/>
                  </a:lnTo>
                  <a:lnTo>
                    <a:pt x="292616" y="162848"/>
                  </a:lnTo>
                  <a:close/>
                </a:path>
              </a:pathLst>
            </a:custGeom>
            <a:solidFill>
              <a:srgbClr val="87312B"/>
            </a:solidFill>
          </p:spPr>
          <p:txBody>
            <a:bodyPr wrap="square" lIns="0" tIns="0" rIns="0" bIns="0" rtlCol="0"/>
            <a:lstStyle/>
            <a:p>
              <a:endParaRPr/>
            </a:p>
          </p:txBody>
        </p:sp>
        <p:pic>
          <p:nvPicPr>
            <p:cNvPr id="41" name="object 29"/>
            <p:cNvPicPr/>
            <p:nvPr/>
          </p:nvPicPr>
          <p:blipFill>
            <a:blip r:embed="rId9" cstate="print"/>
            <a:stretch>
              <a:fillRect/>
            </a:stretch>
          </p:blipFill>
          <p:spPr>
            <a:xfrm>
              <a:off x="5083082" y="2619281"/>
              <a:ext cx="730064" cy="939800"/>
            </a:xfrm>
            <a:prstGeom prst="rect">
              <a:avLst/>
            </a:prstGeom>
          </p:spPr>
        </p:pic>
        <p:sp>
          <p:nvSpPr>
            <p:cNvPr id="42" name="object 30"/>
            <p:cNvSpPr/>
            <p:nvPr/>
          </p:nvSpPr>
          <p:spPr>
            <a:xfrm>
              <a:off x="5156200" y="2692400"/>
              <a:ext cx="476250" cy="685800"/>
            </a:xfrm>
            <a:custGeom>
              <a:avLst/>
              <a:gdLst/>
              <a:ahLst/>
              <a:cxnLst/>
              <a:rect l="l" t="t" r="r" b="b"/>
              <a:pathLst>
                <a:path w="476250" h="685800">
                  <a:moveTo>
                    <a:pt x="237632" y="213789"/>
                  </a:moveTo>
                  <a:lnTo>
                    <a:pt x="227934" y="215746"/>
                  </a:lnTo>
                  <a:lnTo>
                    <a:pt x="220017" y="221083"/>
                  </a:lnTo>
                  <a:lnTo>
                    <a:pt x="214679" y="229001"/>
                  </a:lnTo>
                  <a:lnTo>
                    <a:pt x="212722" y="238699"/>
                  </a:lnTo>
                  <a:lnTo>
                    <a:pt x="212723" y="247025"/>
                  </a:lnTo>
                  <a:lnTo>
                    <a:pt x="216797" y="254389"/>
                  </a:lnTo>
                  <a:lnTo>
                    <a:pt x="223070" y="258914"/>
                  </a:lnTo>
                  <a:lnTo>
                    <a:pt x="113562" y="685800"/>
                  </a:lnTo>
                  <a:lnTo>
                    <a:pt x="139218" y="685800"/>
                  </a:lnTo>
                  <a:lnTo>
                    <a:pt x="163307" y="673318"/>
                  </a:lnTo>
                  <a:lnTo>
                    <a:pt x="142899" y="673318"/>
                  </a:lnTo>
                  <a:lnTo>
                    <a:pt x="162689" y="596027"/>
                  </a:lnTo>
                  <a:lnTo>
                    <a:pt x="183090" y="596027"/>
                  </a:lnTo>
                  <a:lnTo>
                    <a:pt x="168450" y="588453"/>
                  </a:lnTo>
                  <a:lnTo>
                    <a:pt x="336730" y="588453"/>
                  </a:lnTo>
                  <a:lnTo>
                    <a:pt x="334321" y="579065"/>
                  </a:lnTo>
                  <a:lnTo>
                    <a:pt x="171437" y="579065"/>
                  </a:lnTo>
                  <a:lnTo>
                    <a:pt x="185045" y="568450"/>
                  </a:lnTo>
                  <a:lnTo>
                    <a:pt x="169783" y="568450"/>
                  </a:lnTo>
                  <a:lnTo>
                    <a:pt x="189839" y="490199"/>
                  </a:lnTo>
                  <a:lnTo>
                    <a:pt x="205132" y="490199"/>
                  </a:lnTo>
                  <a:lnTo>
                    <a:pt x="198427" y="484972"/>
                  </a:lnTo>
                  <a:lnTo>
                    <a:pt x="310184" y="484972"/>
                  </a:lnTo>
                  <a:lnTo>
                    <a:pt x="307776" y="475584"/>
                  </a:lnTo>
                  <a:lnTo>
                    <a:pt x="198267" y="475584"/>
                  </a:lnTo>
                  <a:lnTo>
                    <a:pt x="209025" y="461662"/>
                  </a:lnTo>
                  <a:lnTo>
                    <a:pt x="197200" y="461662"/>
                  </a:lnTo>
                  <a:lnTo>
                    <a:pt x="214429" y="394559"/>
                  </a:lnTo>
                  <a:lnTo>
                    <a:pt x="226242" y="394559"/>
                  </a:lnTo>
                  <a:lnTo>
                    <a:pt x="221043" y="387838"/>
                  </a:lnTo>
                  <a:lnTo>
                    <a:pt x="285266" y="387838"/>
                  </a:lnTo>
                  <a:lnTo>
                    <a:pt x="282858" y="378451"/>
                  </a:lnTo>
                  <a:lnTo>
                    <a:pt x="218536" y="378451"/>
                  </a:lnTo>
                  <a:lnTo>
                    <a:pt x="237632" y="303988"/>
                  </a:lnTo>
                  <a:lnTo>
                    <a:pt x="263756" y="303988"/>
                  </a:lnTo>
                  <a:lnTo>
                    <a:pt x="252194" y="258914"/>
                  </a:lnTo>
                  <a:lnTo>
                    <a:pt x="258467" y="254389"/>
                  </a:lnTo>
                  <a:lnTo>
                    <a:pt x="262543" y="247025"/>
                  </a:lnTo>
                  <a:lnTo>
                    <a:pt x="262542" y="238699"/>
                  </a:lnTo>
                  <a:lnTo>
                    <a:pt x="260585" y="229001"/>
                  </a:lnTo>
                  <a:lnTo>
                    <a:pt x="255247" y="221083"/>
                  </a:lnTo>
                  <a:lnTo>
                    <a:pt x="247330" y="215746"/>
                  </a:lnTo>
                  <a:lnTo>
                    <a:pt x="237632" y="213789"/>
                  </a:lnTo>
                  <a:close/>
                </a:path>
                <a:path w="476250" h="685800">
                  <a:moveTo>
                    <a:pt x="258015" y="634806"/>
                  </a:moveTo>
                  <a:lnTo>
                    <a:pt x="237632" y="634806"/>
                  </a:lnTo>
                  <a:lnTo>
                    <a:pt x="336045" y="685800"/>
                  </a:lnTo>
                  <a:lnTo>
                    <a:pt x="361702" y="685800"/>
                  </a:lnTo>
                  <a:lnTo>
                    <a:pt x="358500" y="673318"/>
                  </a:lnTo>
                  <a:lnTo>
                    <a:pt x="332365" y="673318"/>
                  </a:lnTo>
                  <a:lnTo>
                    <a:pt x="258015" y="634806"/>
                  </a:lnTo>
                  <a:close/>
                </a:path>
                <a:path w="476250" h="685800">
                  <a:moveTo>
                    <a:pt x="183090" y="596027"/>
                  </a:moveTo>
                  <a:lnTo>
                    <a:pt x="162689" y="596027"/>
                  </a:lnTo>
                  <a:lnTo>
                    <a:pt x="227444" y="629526"/>
                  </a:lnTo>
                  <a:lnTo>
                    <a:pt x="142899" y="673318"/>
                  </a:lnTo>
                  <a:lnTo>
                    <a:pt x="163307" y="673318"/>
                  </a:lnTo>
                  <a:lnTo>
                    <a:pt x="237632" y="634806"/>
                  </a:lnTo>
                  <a:lnTo>
                    <a:pt x="258015" y="634806"/>
                  </a:lnTo>
                  <a:lnTo>
                    <a:pt x="247820" y="629526"/>
                  </a:lnTo>
                  <a:lnTo>
                    <a:pt x="258022" y="624244"/>
                  </a:lnTo>
                  <a:lnTo>
                    <a:pt x="237632" y="624244"/>
                  </a:lnTo>
                  <a:lnTo>
                    <a:pt x="183090" y="596027"/>
                  </a:lnTo>
                  <a:close/>
                </a:path>
                <a:path w="476250" h="685800">
                  <a:moveTo>
                    <a:pt x="338673" y="596027"/>
                  </a:moveTo>
                  <a:lnTo>
                    <a:pt x="312522" y="596027"/>
                  </a:lnTo>
                  <a:lnTo>
                    <a:pt x="332365" y="673318"/>
                  </a:lnTo>
                  <a:lnTo>
                    <a:pt x="358500" y="673318"/>
                  </a:lnTo>
                  <a:lnTo>
                    <a:pt x="338673" y="596027"/>
                  </a:lnTo>
                  <a:close/>
                </a:path>
                <a:path w="476250" h="685800">
                  <a:moveTo>
                    <a:pt x="336730" y="588453"/>
                  </a:moveTo>
                  <a:lnTo>
                    <a:pt x="306815" y="588453"/>
                  </a:lnTo>
                  <a:lnTo>
                    <a:pt x="237632" y="624244"/>
                  </a:lnTo>
                  <a:lnTo>
                    <a:pt x="258022" y="624244"/>
                  </a:lnTo>
                  <a:lnTo>
                    <a:pt x="312522" y="596027"/>
                  </a:lnTo>
                  <a:lnTo>
                    <a:pt x="338673" y="596027"/>
                  </a:lnTo>
                  <a:lnTo>
                    <a:pt x="336730" y="588453"/>
                  </a:lnTo>
                  <a:close/>
                </a:path>
                <a:path w="476250" h="685800">
                  <a:moveTo>
                    <a:pt x="252856" y="527432"/>
                  </a:moveTo>
                  <a:lnTo>
                    <a:pt x="237632" y="527432"/>
                  </a:lnTo>
                  <a:lnTo>
                    <a:pt x="303828" y="579065"/>
                  </a:lnTo>
                  <a:lnTo>
                    <a:pt x="334321" y="579065"/>
                  </a:lnTo>
                  <a:lnTo>
                    <a:pt x="331598" y="568450"/>
                  </a:lnTo>
                  <a:lnTo>
                    <a:pt x="305481" y="568450"/>
                  </a:lnTo>
                  <a:lnTo>
                    <a:pt x="252856" y="527432"/>
                  </a:lnTo>
                  <a:close/>
                </a:path>
                <a:path w="476250" h="685800">
                  <a:moveTo>
                    <a:pt x="205132" y="490199"/>
                  </a:moveTo>
                  <a:lnTo>
                    <a:pt x="189839" y="490199"/>
                  </a:lnTo>
                  <a:lnTo>
                    <a:pt x="230004" y="521511"/>
                  </a:lnTo>
                  <a:lnTo>
                    <a:pt x="169783" y="568450"/>
                  </a:lnTo>
                  <a:lnTo>
                    <a:pt x="185045" y="568450"/>
                  </a:lnTo>
                  <a:lnTo>
                    <a:pt x="237632" y="527432"/>
                  </a:lnTo>
                  <a:lnTo>
                    <a:pt x="252856" y="527432"/>
                  </a:lnTo>
                  <a:lnTo>
                    <a:pt x="245259" y="521511"/>
                  </a:lnTo>
                  <a:lnTo>
                    <a:pt x="252913" y="515537"/>
                  </a:lnTo>
                  <a:lnTo>
                    <a:pt x="237632" y="515537"/>
                  </a:lnTo>
                  <a:lnTo>
                    <a:pt x="205132" y="490199"/>
                  </a:lnTo>
                  <a:close/>
                </a:path>
                <a:path w="476250" h="685800">
                  <a:moveTo>
                    <a:pt x="311525" y="490199"/>
                  </a:moveTo>
                  <a:lnTo>
                    <a:pt x="285372" y="490199"/>
                  </a:lnTo>
                  <a:lnTo>
                    <a:pt x="305481" y="568450"/>
                  </a:lnTo>
                  <a:lnTo>
                    <a:pt x="331598" y="568450"/>
                  </a:lnTo>
                  <a:lnTo>
                    <a:pt x="311525" y="490199"/>
                  </a:lnTo>
                  <a:close/>
                </a:path>
                <a:path w="476250" h="685800">
                  <a:moveTo>
                    <a:pt x="310184" y="484972"/>
                  </a:moveTo>
                  <a:lnTo>
                    <a:pt x="276838" y="484972"/>
                  </a:lnTo>
                  <a:lnTo>
                    <a:pt x="237632" y="515537"/>
                  </a:lnTo>
                  <a:lnTo>
                    <a:pt x="252913" y="515537"/>
                  </a:lnTo>
                  <a:lnTo>
                    <a:pt x="285372" y="490199"/>
                  </a:lnTo>
                  <a:lnTo>
                    <a:pt x="311525" y="490199"/>
                  </a:lnTo>
                  <a:lnTo>
                    <a:pt x="310184" y="484972"/>
                  </a:lnTo>
                  <a:close/>
                </a:path>
                <a:path w="476250" h="685800">
                  <a:moveTo>
                    <a:pt x="249483" y="424644"/>
                  </a:moveTo>
                  <a:lnTo>
                    <a:pt x="237632" y="424644"/>
                  </a:lnTo>
                  <a:lnTo>
                    <a:pt x="276998" y="475584"/>
                  </a:lnTo>
                  <a:lnTo>
                    <a:pt x="307776" y="475584"/>
                  </a:lnTo>
                  <a:lnTo>
                    <a:pt x="304204" y="461662"/>
                  </a:lnTo>
                  <a:lnTo>
                    <a:pt x="278065" y="461662"/>
                  </a:lnTo>
                  <a:lnTo>
                    <a:pt x="249483" y="424644"/>
                  </a:lnTo>
                  <a:close/>
                </a:path>
                <a:path w="476250" h="685800">
                  <a:moveTo>
                    <a:pt x="226242" y="394559"/>
                  </a:moveTo>
                  <a:lnTo>
                    <a:pt x="214429" y="394559"/>
                  </a:lnTo>
                  <a:lnTo>
                    <a:pt x="231711" y="416963"/>
                  </a:lnTo>
                  <a:lnTo>
                    <a:pt x="197200" y="461662"/>
                  </a:lnTo>
                  <a:lnTo>
                    <a:pt x="209025" y="461662"/>
                  </a:lnTo>
                  <a:lnTo>
                    <a:pt x="237632" y="424644"/>
                  </a:lnTo>
                  <a:lnTo>
                    <a:pt x="249483" y="424644"/>
                  </a:lnTo>
                  <a:lnTo>
                    <a:pt x="243552" y="416963"/>
                  </a:lnTo>
                  <a:lnTo>
                    <a:pt x="249477" y="409282"/>
                  </a:lnTo>
                  <a:lnTo>
                    <a:pt x="237632" y="409282"/>
                  </a:lnTo>
                  <a:lnTo>
                    <a:pt x="226242" y="394559"/>
                  </a:lnTo>
                  <a:close/>
                </a:path>
                <a:path w="476250" h="685800">
                  <a:moveTo>
                    <a:pt x="286990" y="394559"/>
                  </a:moveTo>
                  <a:lnTo>
                    <a:pt x="260835" y="394559"/>
                  </a:lnTo>
                  <a:lnTo>
                    <a:pt x="278065" y="461662"/>
                  </a:lnTo>
                  <a:lnTo>
                    <a:pt x="304204" y="461662"/>
                  </a:lnTo>
                  <a:lnTo>
                    <a:pt x="286990" y="394559"/>
                  </a:lnTo>
                  <a:close/>
                </a:path>
                <a:path w="476250" h="685800">
                  <a:moveTo>
                    <a:pt x="331916" y="19469"/>
                  </a:moveTo>
                  <a:lnTo>
                    <a:pt x="238005" y="19469"/>
                  </a:lnTo>
                  <a:lnTo>
                    <a:pt x="288063" y="25252"/>
                  </a:lnTo>
                  <a:lnTo>
                    <a:pt x="334048" y="41722"/>
                  </a:lnTo>
                  <a:lnTo>
                    <a:pt x="374638" y="67554"/>
                  </a:lnTo>
                  <a:lnTo>
                    <a:pt x="408510" y="101427"/>
                  </a:lnTo>
                  <a:lnTo>
                    <a:pt x="434342" y="142017"/>
                  </a:lnTo>
                  <a:lnTo>
                    <a:pt x="450811" y="188001"/>
                  </a:lnTo>
                  <a:lnTo>
                    <a:pt x="456595" y="238058"/>
                  </a:lnTo>
                  <a:lnTo>
                    <a:pt x="450594" y="289893"/>
                  </a:lnTo>
                  <a:lnTo>
                    <a:pt x="433256" y="337729"/>
                  </a:lnTo>
                  <a:lnTo>
                    <a:pt x="405578" y="379848"/>
                  </a:lnTo>
                  <a:lnTo>
                    <a:pt x="368557" y="414531"/>
                  </a:lnTo>
                  <a:lnTo>
                    <a:pt x="323190" y="440060"/>
                  </a:lnTo>
                  <a:lnTo>
                    <a:pt x="327404" y="458035"/>
                  </a:lnTo>
                  <a:lnTo>
                    <a:pt x="369428" y="435611"/>
                  </a:lnTo>
                  <a:lnTo>
                    <a:pt x="405641" y="406047"/>
                  </a:lnTo>
                  <a:lnTo>
                    <a:pt x="435227" y="370427"/>
                  </a:lnTo>
                  <a:lnTo>
                    <a:pt x="457370" y="329833"/>
                  </a:lnTo>
                  <a:lnTo>
                    <a:pt x="471255" y="285349"/>
                  </a:lnTo>
                  <a:lnTo>
                    <a:pt x="476064" y="238058"/>
                  </a:lnTo>
                  <a:lnTo>
                    <a:pt x="471218" y="190146"/>
                  </a:lnTo>
                  <a:lnTo>
                    <a:pt x="457325" y="145490"/>
                  </a:lnTo>
                  <a:lnTo>
                    <a:pt x="435348" y="105056"/>
                  </a:lnTo>
                  <a:lnTo>
                    <a:pt x="406254" y="69809"/>
                  </a:lnTo>
                  <a:lnTo>
                    <a:pt x="371008" y="40715"/>
                  </a:lnTo>
                  <a:lnTo>
                    <a:pt x="331916" y="19469"/>
                  </a:lnTo>
                  <a:close/>
                </a:path>
                <a:path w="476250" h="685800">
                  <a:moveTo>
                    <a:pt x="238005" y="0"/>
                  </a:moveTo>
                  <a:lnTo>
                    <a:pt x="190095" y="4845"/>
                  </a:lnTo>
                  <a:lnTo>
                    <a:pt x="145445" y="18739"/>
                  </a:lnTo>
                  <a:lnTo>
                    <a:pt x="105020" y="40715"/>
                  </a:lnTo>
                  <a:lnTo>
                    <a:pt x="69783" y="69809"/>
                  </a:lnTo>
                  <a:lnTo>
                    <a:pt x="40699" y="105056"/>
                  </a:lnTo>
                  <a:lnTo>
                    <a:pt x="18731" y="145490"/>
                  </a:lnTo>
                  <a:lnTo>
                    <a:pt x="4843" y="190146"/>
                  </a:lnTo>
                  <a:lnTo>
                    <a:pt x="0" y="238058"/>
                  </a:lnTo>
                  <a:lnTo>
                    <a:pt x="4784" y="285199"/>
                  </a:lnTo>
                  <a:lnTo>
                    <a:pt x="18597" y="329575"/>
                  </a:lnTo>
                  <a:lnTo>
                    <a:pt x="40628" y="370104"/>
                  </a:lnTo>
                  <a:lnTo>
                    <a:pt x="70065" y="405701"/>
                  </a:lnTo>
                  <a:lnTo>
                    <a:pt x="106097" y="435284"/>
                  </a:lnTo>
                  <a:lnTo>
                    <a:pt x="147913" y="457768"/>
                  </a:lnTo>
                  <a:lnTo>
                    <a:pt x="152180" y="439793"/>
                  </a:lnTo>
                  <a:lnTo>
                    <a:pt x="107033" y="414205"/>
                  </a:lnTo>
                  <a:lnTo>
                    <a:pt x="70190" y="379520"/>
                  </a:lnTo>
                  <a:lnTo>
                    <a:pt x="42644" y="337456"/>
                  </a:lnTo>
                  <a:lnTo>
                    <a:pt x="25388" y="289730"/>
                  </a:lnTo>
                  <a:lnTo>
                    <a:pt x="19415" y="238058"/>
                  </a:lnTo>
                  <a:lnTo>
                    <a:pt x="25199" y="188001"/>
                  </a:lnTo>
                  <a:lnTo>
                    <a:pt x="41668" y="142017"/>
                  </a:lnTo>
                  <a:lnTo>
                    <a:pt x="67501" y="101427"/>
                  </a:lnTo>
                  <a:lnTo>
                    <a:pt x="101373" y="67554"/>
                  </a:lnTo>
                  <a:lnTo>
                    <a:pt x="141963" y="41722"/>
                  </a:lnTo>
                  <a:lnTo>
                    <a:pt x="187948" y="25252"/>
                  </a:lnTo>
                  <a:lnTo>
                    <a:pt x="238005" y="19469"/>
                  </a:lnTo>
                  <a:lnTo>
                    <a:pt x="331916" y="19469"/>
                  </a:lnTo>
                  <a:lnTo>
                    <a:pt x="330574" y="18739"/>
                  </a:lnTo>
                  <a:lnTo>
                    <a:pt x="285918" y="4845"/>
                  </a:lnTo>
                  <a:lnTo>
                    <a:pt x="238005" y="0"/>
                  </a:lnTo>
                  <a:close/>
                </a:path>
                <a:path w="476250" h="685800">
                  <a:moveTo>
                    <a:pt x="285266" y="387838"/>
                  </a:moveTo>
                  <a:lnTo>
                    <a:pt x="254167" y="387838"/>
                  </a:lnTo>
                  <a:lnTo>
                    <a:pt x="237632" y="409282"/>
                  </a:lnTo>
                  <a:lnTo>
                    <a:pt x="249477" y="409282"/>
                  </a:lnTo>
                  <a:lnTo>
                    <a:pt x="260835" y="394559"/>
                  </a:lnTo>
                  <a:lnTo>
                    <a:pt x="286990" y="394559"/>
                  </a:lnTo>
                  <a:lnTo>
                    <a:pt x="285266" y="387838"/>
                  </a:lnTo>
                  <a:close/>
                </a:path>
                <a:path w="476250" h="685800">
                  <a:moveTo>
                    <a:pt x="237632" y="72170"/>
                  </a:moveTo>
                  <a:lnTo>
                    <a:pt x="193401" y="78127"/>
                  </a:lnTo>
                  <a:lnTo>
                    <a:pt x="153623" y="94935"/>
                  </a:lnTo>
                  <a:lnTo>
                    <a:pt x="119898" y="120994"/>
                  </a:lnTo>
                  <a:lnTo>
                    <a:pt x="93827" y="154707"/>
                  </a:lnTo>
                  <a:lnTo>
                    <a:pt x="77011" y="194474"/>
                  </a:lnTo>
                  <a:lnTo>
                    <a:pt x="71050" y="238699"/>
                  </a:lnTo>
                  <a:lnTo>
                    <a:pt x="77949" y="286201"/>
                  </a:lnTo>
                  <a:lnTo>
                    <a:pt x="97311" y="328389"/>
                  </a:lnTo>
                  <a:lnTo>
                    <a:pt x="127133" y="363257"/>
                  </a:lnTo>
                  <a:lnTo>
                    <a:pt x="165409" y="388799"/>
                  </a:lnTo>
                  <a:lnTo>
                    <a:pt x="170370" y="369436"/>
                  </a:lnTo>
                  <a:lnTo>
                    <a:pt x="137941" y="346688"/>
                  </a:lnTo>
                  <a:lnTo>
                    <a:pt x="112748" y="316215"/>
                  </a:lnTo>
                  <a:lnTo>
                    <a:pt x="96429" y="279668"/>
                  </a:lnTo>
                  <a:lnTo>
                    <a:pt x="90625" y="238699"/>
                  </a:lnTo>
                  <a:lnTo>
                    <a:pt x="98133" y="192292"/>
                  </a:lnTo>
                  <a:lnTo>
                    <a:pt x="119027" y="151957"/>
                  </a:lnTo>
                  <a:lnTo>
                    <a:pt x="150869" y="120130"/>
                  </a:lnTo>
                  <a:lnTo>
                    <a:pt x="191217" y="99248"/>
                  </a:lnTo>
                  <a:lnTo>
                    <a:pt x="237632" y="91746"/>
                  </a:lnTo>
                  <a:lnTo>
                    <a:pt x="314090" y="91746"/>
                  </a:lnTo>
                  <a:lnTo>
                    <a:pt x="281860" y="78127"/>
                  </a:lnTo>
                  <a:lnTo>
                    <a:pt x="237632" y="72170"/>
                  </a:lnTo>
                  <a:close/>
                </a:path>
                <a:path w="476250" h="685800">
                  <a:moveTo>
                    <a:pt x="314090" y="91746"/>
                  </a:moveTo>
                  <a:lnTo>
                    <a:pt x="237632" y="91746"/>
                  </a:lnTo>
                  <a:lnTo>
                    <a:pt x="284045" y="99248"/>
                  </a:lnTo>
                  <a:lnTo>
                    <a:pt x="324393" y="120130"/>
                  </a:lnTo>
                  <a:lnTo>
                    <a:pt x="356235" y="151957"/>
                  </a:lnTo>
                  <a:lnTo>
                    <a:pt x="377130" y="192292"/>
                  </a:lnTo>
                  <a:lnTo>
                    <a:pt x="384638" y="238699"/>
                  </a:lnTo>
                  <a:lnTo>
                    <a:pt x="378825" y="279669"/>
                  </a:lnTo>
                  <a:lnTo>
                    <a:pt x="362487" y="316216"/>
                  </a:lnTo>
                  <a:lnTo>
                    <a:pt x="337276" y="346689"/>
                  </a:lnTo>
                  <a:lnTo>
                    <a:pt x="304841" y="369436"/>
                  </a:lnTo>
                  <a:lnTo>
                    <a:pt x="309855" y="388799"/>
                  </a:lnTo>
                  <a:lnTo>
                    <a:pt x="348131" y="363256"/>
                  </a:lnTo>
                  <a:lnTo>
                    <a:pt x="377952" y="328388"/>
                  </a:lnTo>
                  <a:lnTo>
                    <a:pt x="397314" y="286201"/>
                  </a:lnTo>
                  <a:lnTo>
                    <a:pt x="404215" y="238699"/>
                  </a:lnTo>
                  <a:lnTo>
                    <a:pt x="398253" y="194474"/>
                  </a:lnTo>
                  <a:lnTo>
                    <a:pt x="381436" y="154706"/>
                  </a:lnTo>
                  <a:lnTo>
                    <a:pt x="355363" y="120994"/>
                  </a:lnTo>
                  <a:lnTo>
                    <a:pt x="321638" y="94935"/>
                  </a:lnTo>
                  <a:lnTo>
                    <a:pt x="314090" y="91746"/>
                  </a:lnTo>
                  <a:close/>
                </a:path>
                <a:path w="476250" h="685800">
                  <a:moveTo>
                    <a:pt x="263756" y="303988"/>
                  </a:moveTo>
                  <a:lnTo>
                    <a:pt x="237632" y="303988"/>
                  </a:lnTo>
                  <a:lnTo>
                    <a:pt x="256727" y="378451"/>
                  </a:lnTo>
                  <a:lnTo>
                    <a:pt x="282858" y="378451"/>
                  </a:lnTo>
                  <a:lnTo>
                    <a:pt x="263756" y="303988"/>
                  </a:lnTo>
                  <a:close/>
                </a:path>
                <a:path w="476250" h="685800">
                  <a:moveTo>
                    <a:pt x="237632" y="143272"/>
                  </a:moveTo>
                  <a:lnTo>
                    <a:pt x="200525" y="150784"/>
                  </a:lnTo>
                  <a:lnTo>
                    <a:pt x="170188" y="171255"/>
                  </a:lnTo>
                  <a:lnTo>
                    <a:pt x="149717" y="201592"/>
                  </a:lnTo>
                  <a:lnTo>
                    <a:pt x="142205" y="238699"/>
                  </a:lnTo>
                  <a:lnTo>
                    <a:pt x="145174" y="262345"/>
                  </a:lnTo>
                  <a:lnTo>
                    <a:pt x="153586" y="283844"/>
                  </a:lnTo>
                  <a:lnTo>
                    <a:pt x="166695" y="302454"/>
                  </a:lnTo>
                  <a:lnTo>
                    <a:pt x="183758" y="317430"/>
                  </a:lnTo>
                  <a:lnTo>
                    <a:pt x="188986" y="296894"/>
                  </a:lnTo>
                  <a:lnTo>
                    <a:pt x="177714" y="285199"/>
                  </a:lnTo>
                  <a:lnTo>
                    <a:pt x="169147" y="271324"/>
                  </a:lnTo>
                  <a:lnTo>
                    <a:pt x="163694" y="255677"/>
                  </a:lnTo>
                  <a:lnTo>
                    <a:pt x="161782" y="238699"/>
                  </a:lnTo>
                  <a:lnTo>
                    <a:pt x="167752" y="209201"/>
                  </a:lnTo>
                  <a:lnTo>
                    <a:pt x="184022" y="185088"/>
                  </a:lnTo>
                  <a:lnTo>
                    <a:pt x="208135" y="168818"/>
                  </a:lnTo>
                  <a:lnTo>
                    <a:pt x="237632" y="162848"/>
                  </a:lnTo>
                  <a:lnTo>
                    <a:pt x="292616" y="162848"/>
                  </a:lnTo>
                  <a:lnTo>
                    <a:pt x="274738" y="150784"/>
                  </a:lnTo>
                  <a:lnTo>
                    <a:pt x="237632" y="143272"/>
                  </a:lnTo>
                  <a:close/>
                </a:path>
                <a:path w="476250" h="685800">
                  <a:moveTo>
                    <a:pt x="292616" y="162848"/>
                  </a:moveTo>
                  <a:lnTo>
                    <a:pt x="237632" y="162848"/>
                  </a:lnTo>
                  <a:lnTo>
                    <a:pt x="267129" y="168818"/>
                  </a:lnTo>
                  <a:lnTo>
                    <a:pt x="291242" y="185088"/>
                  </a:lnTo>
                  <a:lnTo>
                    <a:pt x="307513" y="209201"/>
                  </a:lnTo>
                  <a:lnTo>
                    <a:pt x="313482" y="238699"/>
                  </a:lnTo>
                  <a:lnTo>
                    <a:pt x="311570" y="255678"/>
                  </a:lnTo>
                  <a:lnTo>
                    <a:pt x="306116" y="271325"/>
                  </a:lnTo>
                  <a:lnTo>
                    <a:pt x="297544" y="285207"/>
                  </a:lnTo>
                  <a:lnTo>
                    <a:pt x="286279" y="296894"/>
                  </a:lnTo>
                  <a:lnTo>
                    <a:pt x="291506" y="317376"/>
                  </a:lnTo>
                  <a:lnTo>
                    <a:pt x="308568" y="302409"/>
                  </a:lnTo>
                  <a:lnTo>
                    <a:pt x="321677" y="283817"/>
                  </a:lnTo>
                  <a:lnTo>
                    <a:pt x="330089" y="262336"/>
                  </a:lnTo>
                  <a:lnTo>
                    <a:pt x="333058" y="238699"/>
                  </a:lnTo>
                  <a:lnTo>
                    <a:pt x="325547" y="201592"/>
                  </a:lnTo>
                  <a:lnTo>
                    <a:pt x="305075" y="171255"/>
                  </a:lnTo>
                  <a:lnTo>
                    <a:pt x="292616" y="162848"/>
                  </a:lnTo>
                  <a:close/>
                </a:path>
              </a:pathLst>
            </a:custGeom>
            <a:solidFill>
              <a:srgbClr val="87312B"/>
            </a:solidFill>
          </p:spPr>
          <p:txBody>
            <a:bodyPr wrap="square" lIns="0" tIns="0" rIns="0" bIns="0" rtlCol="0"/>
            <a:lstStyle/>
            <a:p>
              <a:endParaRPr/>
            </a:p>
          </p:txBody>
        </p:sp>
        <p:pic>
          <p:nvPicPr>
            <p:cNvPr id="43" name="object 31"/>
            <p:cNvPicPr/>
            <p:nvPr/>
          </p:nvPicPr>
          <p:blipFill>
            <a:blip r:embed="rId9" cstate="print"/>
            <a:stretch>
              <a:fillRect/>
            </a:stretch>
          </p:blipFill>
          <p:spPr>
            <a:xfrm>
              <a:off x="5083082" y="3635281"/>
              <a:ext cx="730064" cy="939800"/>
            </a:xfrm>
            <a:prstGeom prst="rect">
              <a:avLst/>
            </a:prstGeom>
          </p:spPr>
        </p:pic>
        <p:sp>
          <p:nvSpPr>
            <p:cNvPr id="44" name="object 32"/>
            <p:cNvSpPr/>
            <p:nvPr/>
          </p:nvSpPr>
          <p:spPr>
            <a:xfrm>
              <a:off x="5156200" y="3708400"/>
              <a:ext cx="476250" cy="685800"/>
            </a:xfrm>
            <a:custGeom>
              <a:avLst/>
              <a:gdLst/>
              <a:ahLst/>
              <a:cxnLst/>
              <a:rect l="l" t="t" r="r" b="b"/>
              <a:pathLst>
                <a:path w="476250" h="685800">
                  <a:moveTo>
                    <a:pt x="237632" y="213789"/>
                  </a:moveTo>
                  <a:lnTo>
                    <a:pt x="227934" y="215746"/>
                  </a:lnTo>
                  <a:lnTo>
                    <a:pt x="220017" y="221083"/>
                  </a:lnTo>
                  <a:lnTo>
                    <a:pt x="214679" y="229001"/>
                  </a:lnTo>
                  <a:lnTo>
                    <a:pt x="212722" y="238699"/>
                  </a:lnTo>
                  <a:lnTo>
                    <a:pt x="212723" y="247025"/>
                  </a:lnTo>
                  <a:lnTo>
                    <a:pt x="216797" y="254389"/>
                  </a:lnTo>
                  <a:lnTo>
                    <a:pt x="223070" y="258914"/>
                  </a:lnTo>
                  <a:lnTo>
                    <a:pt x="113562" y="685800"/>
                  </a:lnTo>
                  <a:lnTo>
                    <a:pt x="139218" y="685800"/>
                  </a:lnTo>
                  <a:lnTo>
                    <a:pt x="163306" y="673318"/>
                  </a:lnTo>
                  <a:lnTo>
                    <a:pt x="142899" y="673318"/>
                  </a:lnTo>
                  <a:lnTo>
                    <a:pt x="162689" y="596027"/>
                  </a:lnTo>
                  <a:lnTo>
                    <a:pt x="183090" y="596027"/>
                  </a:lnTo>
                  <a:lnTo>
                    <a:pt x="168450" y="588453"/>
                  </a:lnTo>
                  <a:lnTo>
                    <a:pt x="336730" y="588453"/>
                  </a:lnTo>
                  <a:lnTo>
                    <a:pt x="334321" y="579065"/>
                  </a:lnTo>
                  <a:lnTo>
                    <a:pt x="171437" y="579065"/>
                  </a:lnTo>
                  <a:lnTo>
                    <a:pt x="185045" y="568450"/>
                  </a:lnTo>
                  <a:lnTo>
                    <a:pt x="169783" y="568450"/>
                  </a:lnTo>
                  <a:lnTo>
                    <a:pt x="189839" y="490199"/>
                  </a:lnTo>
                  <a:lnTo>
                    <a:pt x="205132" y="490199"/>
                  </a:lnTo>
                  <a:lnTo>
                    <a:pt x="198427" y="484972"/>
                  </a:lnTo>
                  <a:lnTo>
                    <a:pt x="310184" y="484972"/>
                  </a:lnTo>
                  <a:lnTo>
                    <a:pt x="307776" y="475584"/>
                  </a:lnTo>
                  <a:lnTo>
                    <a:pt x="198267" y="475584"/>
                  </a:lnTo>
                  <a:lnTo>
                    <a:pt x="209025" y="461662"/>
                  </a:lnTo>
                  <a:lnTo>
                    <a:pt x="197200" y="461662"/>
                  </a:lnTo>
                  <a:lnTo>
                    <a:pt x="214429" y="394559"/>
                  </a:lnTo>
                  <a:lnTo>
                    <a:pt x="226242" y="394559"/>
                  </a:lnTo>
                  <a:lnTo>
                    <a:pt x="221043" y="387838"/>
                  </a:lnTo>
                  <a:lnTo>
                    <a:pt x="285266" y="387838"/>
                  </a:lnTo>
                  <a:lnTo>
                    <a:pt x="282858" y="378451"/>
                  </a:lnTo>
                  <a:lnTo>
                    <a:pt x="218536" y="378451"/>
                  </a:lnTo>
                  <a:lnTo>
                    <a:pt x="237632" y="303988"/>
                  </a:lnTo>
                  <a:lnTo>
                    <a:pt x="263756" y="303988"/>
                  </a:lnTo>
                  <a:lnTo>
                    <a:pt x="252194" y="258914"/>
                  </a:lnTo>
                  <a:lnTo>
                    <a:pt x="258467" y="254389"/>
                  </a:lnTo>
                  <a:lnTo>
                    <a:pt x="262543" y="247025"/>
                  </a:lnTo>
                  <a:lnTo>
                    <a:pt x="262542" y="238699"/>
                  </a:lnTo>
                  <a:lnTo>
                    <a:pt x="260585" y="229001"/>
                  </a:lnTo>
                  <a:lnTo>
                    <a:pt x="255247" y="221083"/>
                  </a:lnTo>
                  <a:lnTo>
                    <a:pt x="247330" y="215746"/>
                  </a:lnTo>
                  <a:lnTo>
                    <a:pt x="237632" y="213789"/>
                  </a:lnTo>
                  <a:close/>
                </a:path>
                <a:path w="476250" h="685800">
                  <a:moveTo>
                    <a:pt x="258014" y="634805"/>
                  </a:moveTo>
                  <a:lnTo>
                    <a:pt x="237632" y="634805"/>
                  </a:lnTo>
                  <a:lnTo>
                    <a:pt x="336045" y="685800"/>
                  </a:lnTo>
                  <a:lnTo>
                    <a:pt x="361702" y="685800"/>
                  </a:lnTo>
                  <a:lnTo>
                    <a:pt x="358500" y="673318"/>
                  </a:lnTo>
                  <a:lnTo>
                    <a:pt x="332365" y="673318"/>
                  </a:lnTo>
                  <a:lnTo>
                    <a:pt x="258014" y="634805"/>
                  </a:lnTo>
                  <a:close/>
                </a:path>
                <a:path w="476250" h="685800">
                  <a:moveTo>
                    <a:pt x="183090" y="596027"/>
                  </a:moveTo>
                  <a:lnTo>
                    <a:pt x="162689" y="596027"/>
                  </a:lnTo>
                  <a:lnTo>
                    <a:pt x="227444" y="629525"/>
                  </a:lnTo>
                  <a:lnTo>
                    <a:pt x="142899" y="673318"/>
                  </a:lnTo>
                  <a:lnTo>
                    <a:pt x="163306" y="673318"/>
                  </a:lnTo>
                  <a:lnTo>
                    <a:pt x="237632" y="634805"/>
                  </a:lnTo>
                  <a:lnTo>
                    <a:pt x="258014" y="634805"/>
                  </a:lnTo>
                  <a:lnTo>
                    <a:pt x="247820" y="629525"/>
                  </a:lnTo>
                  <a:lnTo>
                    <a:pt x="258020" y="624244"/>
                  </a:lnTo>
                  <a:lnTo>
                    <a:pt x="237632" y="624244"/>
                  </a:lnTo>
                  <a:lnTo>
                    <a:pt x="183090" y="596027"/>
                  </a:lnTo>
                  <a:close/>
                </a:path>
                <a:path w="476250" h="685800">
                  <a:moveTo>
                    <a:pt x="338673" y="596027"/>
                  </a:moveTo>
                  <a:lnTo>
                    <a:pt x="312522" y="596027"/>
                  </a:lnTo>
                  <a:lnTo>
                    <a:pt x="332365" y="673318"/>
                  </a:lnTo>
                  <a:lnTo>
                    <a:pt x="358500" y="673318"/>
                  </a:lnTo>
                  <a:lnTo>
                    <a:pt x="338673" y="596027"/>
                  </a:lnTo>
                  <a:close/>
                </a:path>
                <a:path w="476250" h="685800">
                  <a:moveTo>
                    <a:pt x="336730" y="588453"/>
                  </a:moveTo>
                  <a:lnTo>
                    <a:pt x="306815" y="588453"/>
                  </a:lnTo>
                  <a:lnTo>
                    <a:pt x="237632" y="624244"/>
                  </a:lnTo>
                  <a:lnTo>
                    <a:pt x="258020" y="624244"/>
                  </a:lnTo>
                  <a:lnTo>
                    <a:pt x="312522" y="596027"/>
                  </a:lnTo>
                  <a:lnTo>
                    <a:pt x="338673" y="596027"/>
                  </a:lnTo>
                  <a:lnTo>
                    <a:pt x="336730" y="588453"/>
                  </a:lnTo>
                  <a:close/>
                </a:path>
                <a:path w="476250" h="685800">
                  <a:moveTo>
                    <a:pt x="252856" y="527432"/>
                  </a:moveTo>
                  <a:lnTo>
                    <a:pt x="237632" y="527432"/>
                  </a:lnTo>
                  <a:lnTo>
                    <a:pt x="303828" y="579065"/>
                  </a:lnTo>
                  <a:lnTo>
                    <a:pt x="334321" y="579065"/>
                  </a:lnTo>
                  <a:lnTo>
                    <a:pt x="331598" y="568450"/>
                  </a:lnTo>
                  <a:lnTo>
                    <a:pt x="305481" y="568450"/>
                  </a:lnTo>
                  <a:lnTo>
                    <a:pt x="252856" y="527432"/>
                  </a:lnTo>
                  <a:close/>
                </a:path>
                <a:path w="476250" h="685800">
                  <a:moveTo>
                    <a:pt x="205132" y="490199"/>
                  </a:moveTo>
                  <a:lnTo>
                    <a:pt x="189839" y="490199"/>
                  </a:lnTo>
                  <a:lnTo>
                    <a:pt x="230004" y="521511"/>
                  </a:lnTo>
                  <a:lnTo>
                    <a:pt x="169783" y="568450"/>
                  </a:lnTo>
                  <a:lnTo>
                    <a:pt x="185045" y="568450"/>
                  </a:lnTo>
                  <a:lnTo>
                    <a:pt x="237632" y="527432"/>
                  </a:lnTo>
                  <a:lnTo>
                    <a:pt x="252856" y="527432"/>
                  </a:lnTo>
                  <a:lnTo>
                    <a:pt x="245259" y="521511"/>
                  </a:lnTo>
                  <a:lnTo>
                    <a:pt x="252914" y="515536"/>
                  </a:lnTo>
                  <a:lnTo>
                    <a:pt x="237632" y="515536"/>
                  </a:lnTo>
                  <a:lnTo>
                    <a:pt x="205132" y="490199"/>
                  </a:lnTo>
                  <a:close/>
                </a:path>
                <a:path w="476250" h="685800">
                  <a:moveTo>
                    <a:pt x="311525" y="490199"/>
                  </a:moveTo>
                  <a:lnTo>
                    <a:pt x="285372" y="490199"/>
                  </a:lnTo>
                  <a:lnTo>
                    <a:pt x="305481" y="568450"/>
                  </a:lnTo>
                  <a:lnTo>
                    <a:pt x="331598" y="568450"/>
                  </a:lnTo>
                  <a:lnTo>
                    <a:pt x="311525" y="490199"/>
                  </a:lnTo>
                  <a:close/>
                </a:path>
                <a:path w="476250" h="685800">
                  <a:moveTo>
                    <a:pt x="310184" y="484972"/>
                  </a:moveTo>
                  <a:lnTo>
                    <a:pt x="276838" y="484972"/>
                  </a:lnTo>
                  <a:lnTo>
                    <a:pt x="237632" y="515536"/>
                  </a:lnTo>
                  <a:lnTo>
                    <a:pt x="252914" y="515536"/>
                  </a:lnTo>
                  <a:lnTo>
                    <a:pt x="285372" y="490199"/>
                  </a:lnTo>
                  <a:lnTo>
                    <a:pt x="311525" y="490199"/>
                  </a:lnTo>
                  <a:lnTo>
                    <a:pt x="310184" y="484972"/>
                  </a:lnTo>
                  <a:close/>
                </a:path>
                <a:path w="476250" h="685800">
                  <a:moveTo>
                    <a:pt x="249483" y="424644"/>
                  </a:moveTo>
                  <a:lnTo>
                    <a:pt x="237632" y="424644"/>
                  </a:lnTo>
                  <a:lnTo>
                    <a:pt x="276998" y="475584"/>
                  </a:lnTo>
                  <a:lnTo>
                    <a:pt x="307776" y="475584"/>
                  </a:lnTo>
                  <a:lnTo>
                    <a:pt x="304204" y="461662"/>
                  </a:lnTo>
                  <a:lnTo>
                    <a:pt x="278065" y="461662"/>
                  </a:lnTo>
                  <a:lnTo>
                    <a:pt x="249483" y="424644"/>
                  </a:lnTo>
                  <a:close/>
                </a:path>
                <a:path w="476250" h="685800">
                  <a:moveTo>
                    <a:pt x="226242" y="394559"/>
                  </a:moveTo>
                  <a:lnTo>
                    <a:pt x="214429" y="394559"/>
                  </a:lnTo>
                  <a:lnTo>
                    <a:pt x="231711" y="416963"/>
                  </a:lnTo>
                  <a:lnTo>
                    <a:pt x="197200" y="461662"/>
                  </a:lnTo>
                  <a:lnTo>
                    <a:pt x="209025" y="461662"/>
                  </a:lnTo>
                  <a:lnTo>
                    <a:pt x="237632" y="424644"/>
                  </a:lnTo>
                  <a:lnTo>
                    <a:pt x="249483" y="424644"/>
                  </a:lnTo>
                  <a:lnTo>
                    <a:pt x="243552" y="416963"/>
                  </a:lnTo>
                  <a:lnTo>
                    <a:pt x="249477" y="409282"/>
                  </a:lnTo>
                  <a:lnTo>
                    <a:pt x="237632" y="409282"/>
                  </a:lnTo>
                  <a:lnTo>
                    <a:pt x="226242" y="394559"/>
                  </a:lnTo>
                  <a:close/>
                </a:path>
                <a:path w="476250" h="685800">
                  <a:moveTo>
                    <a:pt x="286990" y="394559"/>
                  </a:moveTo>
                  <a:lnTo>
                    <a:pt x="260835" y="394559"/>
                  </a:lnTo>
                  <a:lnTo>
                    <a:pt x="278065" y="461662"/>
                  </a:lnTo>
                  <a:lnTo>
                    <a:pt x="304204" y="461662"/>
                  </a:lnTo>
                  <a:lnTo>
                    <a:pt x="286990" y="394559"/>
                  </a:lnTo>
                  <a:close/>
                </a:path>
                <a:path w="476250" h="685800">
                  <a:moveTo>
                    <a:pt x="331916" y="19469"/>
                  </a:moveTo>
                  <a:lnTo>
                    <a:pt x="238005" y="19469"/>
                  </a:lnTo>
                  <a:lnTo>
                    <a:pt x="288063" y="25252"/>
                  </a:lnTo>
                  <a:lnTo>
                    <a:pt x="334048" y="41721"/>
                  </a:lnTo>
                  <a:lnTo>
                    <a:pt x="374638" y="67554"/>
                  </a:lnTo>
                  <a:lnTo>
                    <a:pt x="408510" y="101426"/>
                  </a:lnTo>
                  <a:lnTo>
                    <a:pt x="434342" y="142016"/>
                  </a:lnTo>
                  <a:lnTo>
                    <a:pt x="450811" y="188001"/>
                  </a:lnTo>
                  <a:lnTo>
                    <a:pt x="456595" y="238058"/>
                  </a:lnTo>
                  <a:lnTo>
                    <a:pt x="450594" y="289893"/>
                  </a:lnTo>
                  <a:lnTo>
                    <a:pt x="433256" y="337729"/>
                  </a:lnTo>
                  <a:lnTo>
                    <a:pt x="405578" y="379848"/>
                  </a:lnTo>
                  <a:lnTo>
                    <a:pt x="368557" y="414531"/>
                  </a:lnTo>
                  <a:lnTo>
                    <a:pt x="323190" y="440060"/>
                  </a:lnTo>
                  <a:lnTo>
                    <a:pt x="327404" y="458035"/>
                  </a:lnTo>
                  <a:lnTo>
                    <a:pt x="369428" y="435611"/>
                  </a:lnTo>
                  <a:lnTo>
                    <a:pt x="405641" y="406047"/>
                  </a:lnTo>
                  <a:lnTo>
                    <a:pt x="435227" y="370427"/>
                  </a:lnTo>
                  <a:lnTo>
                    <a:pt x="457370" y="329833"/>
                  </a:lnTo>
                  <a:lnTo>
                    <a:pt x="471255" y="285349"/>
                  </a:lnTo>
                  <a:lnTo>
                    <a:pt x="476064" y="238058"/>
                  </a:lnTo>
                  <a:lnTo>
                    <a:pt x="471218" y="190146"/>
                  </a:lnTo>
                  <a:lnTo>
                    <a:pt x="457325" y="145490"/>
                  </a:lnTo>
                  <a:lnTo>
                    <a:pt x="435348" y="105056"/>
                  </a:lnTo>
                  <a:lnTo>
                    <a:pt x="406254" y="69809"/>
                  </a:lnTo>
                  <a:lnTo>
                    <a:pt x="371008" y="40715"/>
                  </a:lnTo>
                  <a:lnTo>
                    <a:pt x="331916" y="19469"/>
                  </a:lnTo>
                  <a:close/>
                </a:path>
                <a:path w="476250" h="685800">
                  <a:moveTo>
                    <a:pt x="238005" y="0"/>
                  </a:moveTo>
                  <a:lnTo>
                    <a:pt x="190095" y="4845"/>
                  </a:lnTo>
                  <a:lnTo>
                    <a:pt x="145445" y="18739"/>
                  </a:lnTo>
                  <a:lnTo>
                    <a:pt x="105020" y="40715"/>
                  </a:lnTo>
                  <a:lnTo>
                    <a:pt x="69783" y="69809"/>
                  </a:lnTo>
                  <a:lnTo>
                    <a:pt x="40699" y="105056"/>
                  </a:lnTo>
                  <a:lnTo>
                    <a:pt x="18731" y="145490"/>
                  </a:lnTo>
                  <a:lnTo>
                    <a:pt x="4843" y="190146"/>
                  </a:lnTo>
                  <a:lnTo>
                    <a:pt x="0" y="238058"/>
                  </a:lnTo>
                  <a:lnTo>
                    <a:pt x="4784" y="285199"/>
                  </a:lnTo>
                  <a:lnTo>
                    <a:pt x="18597" y="329575"/>
                  </a:lnTo>
                  <a:lnTo>
                    <a:pt x="40628" y="370104"/>
                  </a:lnTo>
                  <a:lnTo>
                    <a:pt x="70065" y="405701"/>
                  </a:lnTo>
                  <a:lnTo>
                    <a:pt x="106097" y="435284"/>
                  </a:lnTo>
                  <a:lnTo>
                    <a:pt x="147913" y="457768"/>
                  </a:lnTo>
                  <a:lnTo>
                    <a:pt x="152180" y="439793"/>
                  </a:lnTo>
                  <a:lnTo>
                    <a:pt x="107033" y="414205"/>
                  </a:lnTo>
                  <a:lnTo>
                    <a:pt x="70190" y="379520"/>
                  </a:lnTo>
                  <a:lnTo>
                    <a:pt x="42644" y="337456"/>
                  </a:lnTo>
                  <a:lnTo>
                    <a:pt x="25388" y="289730"/>
                  </a:lnTo>
                  <a:lnTo>
                    <a:pt x="19415" y="238058"/>
                  </a:lnTo>
                  <a:lnTo>
                    <a:pt x="25199" y="188001"/>
                  </a:lnTo>
                  <a:lnTo>
                    <a:pt x="41668" y="142016"/>
                  </a:lnTo>
                  <a:lnTo>
                    <a:pt x="67501" y="101426"/>
                  </a:lnTo>
                  <a:lnTo>
                    <a:pt x="101373" y="67554"/>
                  </a:lnTo>
                  <a:lnTo>
                    <a:pt x="141963" y="41721"/>
                  </a:lnTo>
                  <a:lnTo>
                    <a:pt x="187948" y="25252"/>
                  </a:lnTo>
                  <a:lnTo>
                    <a:pt x="238005" y="19469"/>
                  </a:lnTo>
                  <a:lnTo>
                    <a:pt x="331916" y="19469"/>
                  </a:lnTo>
                  <a:lnTo>
                    <a:pt x="330574" y="18739"/>
                  </a:lnTo>
                  <a:lnTo>
                    <a:pt x="285918" y="4845"/>
                  </a:lnTo>
                  <a:lnTo>
                    <a:pt x="238005" y="0"/>
                  </a:lnTo>
                  <a:close/>
                </a:path>
                <a:path w="476250" h="685800">
                  <a:moveTo>
                    <a:pt x="285266" y="387838"/>
                  </a:moveTo>
                  <a:lnTo>
                    <a:pt x="254167" y="387838"/>
                  </a:lnTo>
                  <a:lnTo>
                    <a:pt x="237632" y="409282"/>
                  </a:lnTo>
                  <a:lnTo>
                    <a:pt x="249477" y="409282"/>
                  </a:lnTo>
                  <a:lnTo>
                    <a:pt x="260835" y="394559"/>
                  </a:lnTo>
                  <a:lnTo>
                    <a:pt x="286990" y="394559"/>
                  </a:lnTo>
                  <a:lnTo>
                    <a:pt x="285266" y="387838"/>
                  </a:lnTo>
                  <a:close/>
                </a:path>
                <a:path w="476250" h="685800">
                  <a:moveTo>
                    <a:pt x="237632" y="72170"/>
                  </a:moveTo>
                  <a:lnTo>
                    <a:pt x="193401" y="78127"/>
                  </a:lnTo>
                  <a:lnTo>
                    <a:pt x="153623" y="94935"/>
                  </a:lnTo>
                  <a:lnTo>
                    <a:pt x="119898" y="120994"/>
                  </a:lnTo>
                  <a:lnTo>
                    <a:pt x="93827" y="154707"/>
                  </a:lnTo>
                  <a:lnTo>
                    <a:pt x="77011" y="194474"/>
                  </a:lnTo>
                  <a:lnTo>
                    <a:pt x="71050" y="238699"/>
                  </a:lnTo>
                  <a:lnTo>
                    <a:pt x="77949" y="286201"/>
                  </a:lnTo>
                  <a:lnTo>
                    <a:pt x="97311" y="328389"/>
                  </a:lnTo>
                  <a:lnTo>
                    <a:pt x="127133" y="363257"/>
                  </a:lnTo>
                  <a:lnTo>
                    <a:pt x="165409" y="388799"/>
                  </a:lnTo>
                  <a:lnTo>
                    <a:pt x="170370" y="369436"/>
                  </a:lnTo>
                  <a:lnTo>
                    <a:pt x="137941" y="346688"/>
                  </a:lnTo>
                  <a:lnTo>
                    <a:pt x="112748" y="316215"/>
                  </a:lnTo>
                  <a:lnTo>
                    <a:pt x="96429" y="279668"/>
                  </a:lnTo>
                  <a:lnTo>
                    <a:pt x="90625" y="238699"/>
                  </a:lnTo>
                  <a:lnTo>
                    <a:pt x="98133" y="192291"/>
                  </a:lnTo>
                  <a:lnTo>
                    <a:pt x="119027" y="151956"/>
                  </a:lnTo>
                  <a:lnTo>
                    <a:pt x="150869" y="120130"/>
                  </a:lnTo>
                  <a:lnTo>
                    <a:pt x="191217" y="99248"/>
                  </a:lnTo>
                  <a:lnTo>
                    <a:pt x="237632" y="91746"/>
                  </a:lnTo>
                  <a:lnTo>
                    <a:pt x="314090" y="91746"/>
                  </a:lnTo>
                  <a:lnTo>
                    <a:pt x="281860" y="78127"/>
                  </a:lnTo>
                  <a:lnTo>
                    <a:pt x="237632" y="72170"/>
                  </a:lnTo>
                  <a:close/>
                </a:path>
                <a:path w="476250" h="685800">
                  <a:moveTo>
                    <a:pt x="314090" y="91746"/>
                  </a:moveTo>
                  <a:lnTo>
                    <a:pt x="237632" y="91746"/>
                  </a:lnTo>
                  <a:lnTo>
                    <a:pt x="284045" y="99248"/>
                  </a:lnTo>
                  <a:lnTo>
                    <a:pt x="324393" y="120130"/>
                  </a:lnTo>
                  <a:lnTo>
                    <a:pt x="356235" y="151957"/>
                  </a:lnTo>
                  <a:lnTo>
                    <a:pt x="377130" y="192292"/>
                  </a:lnTo>
                  <a:lnTo>
                    <a:pt x="384638" y="238699"/>
                  </a:lnTo>
                  <a:lnTo>
                    <a:pt x="378825" y="279669"/>
                  </a:lnTo>
                  <a:lnTo>
                    <a:pt x="362487" y="316216"/>
                  </a:lnTo>
                  <a:lnTo>
                    <a:pt x="337276" y="346689"/>
                  </a:lnTo>
                  <a:lnTo>
                    <a:pt x="304841" y="369436"/>
                  </a:lnTo>
                  <a:lnTo>
                    <a:pt x="309855" y="388799"/>
                  </a:lnTo>
                  <a:lnTo>
                    <a:pt x="348131" y="363256"/>
                  </a:lnTo>
                  <a:lnTo>
                    <a:pt x="377952" y="328388"/>
                  </a:lnTo>
                  <a:lnTo>
                    <a:pt x="397314" y="286201"/>
                  </a:lnTo>
                  <a:lnTo>
                    <a:pt x="404215" y="238699"/>
                  </a:lnTo>
                  <a:lnTo>
                    <a:pt x="398253" y="194474"/>
                  </a:lnTo>
                  <a:lnTo>
                    <a:pt x="381436" y="154706"/>
                  </a:lnTo>
                  <a:lnTo>
                    <a:pt x="355363" y="120994"/>
                  </a:lnTo>
                  <a:lnTo>
                    <a:pt x="321638" y="94935"/>
                  </a:lnTo>
                  <a:lnTo>
                    <a:pt x="314090" y="91746"/>
                  </a:lnTo>
                  <a:close/>
                </a:path>
                <a:path w="476250" h="685800">
                  <a:moveTo>
                    <a:pt x="263756" y="303988"/>
                  </a:moveTo>
                  <a:lnTo>
                    <a:pt x="237632" y="303988"/>
                  </a:lnTo>
                  <a:lnTo>
                    <a:pt x="256727" y="378451"/>
                  </a:lnTo>
                  <a:lnTo>
                    <a:pt x="282858" y="378451"/>
                  </a:lnTo>
                  <a:lnTo>
                    <a:pt x="263756" y="303988"/>
                  </a:lnTo>
                  <a:close/>
                </a:path>
                <a:path w="476250" h="685800">
                  <a:moveTo>
                    <a:pt x="237632" y="143272"/>
                  </a:moveTo>
                  <a:lnTo>
                    <a:pt x="200525" y="150784"/>
                  </a:lnTo>
                  <a:lnTo>
                    <a:pt x="170188" y="171255"/>
                  </a:lnTo>
                  <a:lnTo>
                    <a:pt x="149717" y="201592"/>
                  </a:lnTo>
                  <a:lnTo>
                    <a:pt x="142205" y="238699"/>
                  </a:lnTo>
                  <a:lnTo>
                    <a:pt x="145174" y="262345"/>
                  </a:lnTo>
                  <a:lnTo>
                    <a:pt x="153586" y="283844"/>
                  </a:lnTo>
                  <a:lnTo>
                    <a:pt x="166695" y="302454"/>
                  </a:lnTo>
                  <a:lnTo>
                    <a:pt x="183758" y="317430"/>
                  </a:lnTo>
                  <a:lnTo>
                    <a:pt x="188986" y="296894"/>
                  </a:lnTo>
                  <a:lnTo>
                    <a:pt x="177714" y="285199"/>
                  </a:lnTo>
                  <a:lnTo>
                    <a:pt x="169147" y="271324"/>
                  </a:lnTo>
                  <a:lnTo>
                    <a:pt x="163694" y="255677"/>
                  </a:lnTo>
                  <a:lnTo>
                    <a:pt x="161782" y="238699"/>
                  </a:lnTo>
                  <a:lnTo>
                    <a:pt x="167752" y="209201"/>
                  </a:lnTo>
                  <a:lnTo>
                    <a:pt x="184022" y="185088"/>
                  </a:lnTo>
                  <a:lnTo>
                    <a:pt x="208135" y="168818"/>
                  </a:lnTo>
                  <a:lnTo>
                    <a:pt x="237632" y="162848"/>
                  </a:lnTo>
                  <a:lnTo>
                    <a:pt x="292616" y="162848"/>
                  </a:lnTo>
                  <a:lnTo>
                    <a:pt x="274738" y="150784"/>
                  </a:lnTo>
                  <a:lnTo>
                    <a:pt x="237632" y="143272"/>
                  </a:lnTo>
                  <a:close/>
                </a:path>
                <a:path w="476250" h="685800">
                  <a:moveTo>
                    <a:pt x="292616" y="162848"/>
                  </a:moveTo>
                  <a:lnTo>
                    <a:pt x="237632" y="162848"/>
                  </a:lnTo>
                  <a:lnTo>
                    <a:pt x="267129" y="168818"/>
                  </a:lnTo>
                  <a:lnTo>
                    <a:pt x="291242" y="185088"/>
                  </a:lnTo>
                  <a:lnTo>
                    <a:pt x="307513" y="209201"/>
                  </a:lnTo>
                  <a:lnTo>
                    <a:pt x="313482" y="238699"/>
                  </a:lnTo>
                  <a:lnTo>
                    <a:pt x="311570" y="255678"/>
                  </a:lnTo>
                  <a:lnTo>
                    <a:pt x="306116" y="271325"/>
                  </a:lnTo>
                  <a:lnTo>
                    <a:pt x="297544" y="285207"/>
                  </a:lnTo>
                  <a:lnTo>
                    <a:pt x="286279" y="296894"/>
                  </a:lnTo>
                  <a:lnTo>
                    <a:pt x="291506" y="317376"/>
                  </a:lnTo>
                  <a:lnTo>
                    <a:pt x="308568" y="302409"/>
                  </a:lnTo>
                  <a:lnTo>
                    <a:pt x="321677" y="283817"/>
                  </a:lnTo>
                  <a:lnTo>
                    <a:pt x="330089" y="262336"/>
                  </a:lnTo>
                  <a:lnTo>
                    <a:pt x="333058" y="238699"/>
                  </a:lnTo>
                  <a:lnTo>
                    <a:pt x="325547" y="201592"/>
                  </a:lnTo>
                  <a:lnTo>
                    <a:pt x="305075" y="171255"/>
                  </a:lnTo>
                  <a:lnTo>
                    <a:pt x="292616" y="162848"/>
                  </a:lnTo>
                  <a:close/>
                </a:path>
              </a:pathLst>
            </a:custGeom>
            <a:solidFill>
              <a:srgbClr val="87312B"/>
            </a:solidFill>
          </p:spPr>
          <p:txBody>
            <a:bodyPr wrap="square" lIns="0" tIns="0" rIns="0" bIns="0" rtlCol="0"/>
            <a:lstStyle/>
            <a:p>
              <a:endParaRPr/>
            </a:p>
          </p:txBody>
        </p:sp>
      </p:grpSp>
      <p:sp>
        <p:nvSpPr>
          <p:cNvPr id="46" name="object 33"/>
          <p:cNvSpPr txBox="1"/>
          <p:nvPr/>
        </p:nvSpPr>
        <p:spPr>
          <a:xfrm>
            <a:off x="6515208" y="2754765"/>
            <a:ext cx="1000891"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Trebuchet MS"/>
                <a:cs typeface="Trebuchet MS"/>
              </a:rPr>
              <a:t>Inte</a:t>
            </a:r>
            <a:r>
              <a:rPr sz="2000" spc="-5" dirty="0">
                <a:solidFill>
                  <a:srgbClr val="FFFFFF"/>
                </a:solidFill>
                <a:latin typeface="Trebuchet MS"/>
                <a:cs typeface="Trebuchet MS"/>
              </a:rPr>
              <a:t>rnet</a:t>
            </a:r>
            <a:endParaRPr sz="2000" dirty="0">
              <a:latin typeface="Trebuchet MS"/>
              <a:cs typeface="Trebuchet MS"/>
            </a:endParaRPr>
          </a:p>
        </p:txBody>
      </p:sp>
      <p:grpSp>
        <p:nvGrpSpPr>
          <p:cNvPr id="47" name="object 34"/>
          <p:cNvGrpSpPr/>
          <p:nvPr/>
        </p:nvGrpSpPr>
        <p:grpSpPr>
          <a:xfrm>
            <a:off x="4241732" y="4831077"/>
            <a:ext cx="768611" cy="92844"/>
            <a:chOff x="4672450" y="4831929"/>
            <a:chExt cx="788670" cy="98425"/>
          </a:xfrm>
        </p:grpSpPr>
        <p:sp>
          <p:nvSpPr>
            <p:cNvPr id="48" name="object 35"/>
            <p:cNvSpPr/>
            <p:nvPr/>
          </p:nvSpPr>
          <p:spPr>
            <a:xfrm>
              <a:off x="4672450" y="4881035"/>
              <a:ext cx="729615" cy="0"/>
            </a:xfrm>
            <a:custGeom>
              <a:avLst/>
              <a:gdLst/>
              <a:ahLst/>
              <a:cxnLst/>
              <a:rect l="l" t="t" r="r" b="b"/>
              <a:pathLst>
                <a:path w="729614">
                  <a:moveTo>
                    <a:pt x="0" y="0"/>
                  </a:moveTo>
                  <a:lnTo>
                    <a:pt x="729435" y="0"/>
                  </a:lnTo>
                </a:path>
              </a:pathLst>
            </a:custGeom>
            <a:ln w="12700">
              <a:solidFill>
                <a:srgbClr val="A2A2A2"/>
              </a:solidFill>
            </a:ln>
          </p:spPr>
          <p:txBody>
            <a:bodyPr wrap="square" lIns="0" tIns="0" rIns="0" bIns="0" rtlCol="0"/>
            <a:lstStyle/>
            <a:p>
              <a:endParaRPr/>
            </a:p>
          </p:txBody>
        </p:sp>
        <p:sp>
          <p:nvSpPr>
            <p:cNvPr id="49" name="object 36"/>
            <p:cNvSpPr/>
            <p:nvPr/>
          </p:nvSpPr>
          <p:spPr>
            <a:xfrm>
              <a:off x="5406119" y="4831929"/>
              <a:ext cx="54610" cy="98425"/>
            </a:xfrm>
            <a:custGeom>
              <a:avLst/>
              <a:gdLst/>
              <a:ahLst/>
              <a:cxnLst/>
              <a:rect l="l" t="t" r="r" b="b"/>
              <a:pathLst>
                <a:path w="54610" h="98425">
                  <a:moveTo>
                    <a:pt x="0" y="0"/>
                  </a:moveTo>
                  <a:lnTo>
                    <a:pt x="0" y="98212"/>
                  </a:lnTo>
                  <a:lnTo>
                    <a:pt x="54610" y="49105"/>
                  </a:lnTo>
                  <a:lnTo>
                    <a:pt x="0" y="0"/>
                  </a:lnTo>
                  <a:close/>
                </a:path>
              </a:pathLst>
            </a:custGeom>
            <a:solidFill>
              <a:srgbClr val="A2A2A2"/>
            </a:solidFill>
          </p:spPr>
          <p:txBody>
            <a:bodyPr wrap="square" lIns="0" tIns="0" rIns="0" bIns="0" rtlCol="0"/>
            <a:lstStyle/>
            <a:p>
              <a:endParaRPr/>
            </a:p>
          </p:txBody>
        </p:sp>
      </p:grpSp>
      <p:grpSp>
        <p:nvGrpSpPr>
          <p:cNvPr id="50" name="object 37"/>
          <p:cNvGrpSpPr/>
          <p:nvPr/>
        </p:nvGrpSpPr>
        <p:grpSpPr>
          <a:xfrm>
            <a:off x="1378065" y="4831077"/>
            <a:ext cx="792127" cy="92844"/>
            <a:chOff x="1808783" y="4831929"/>
            <a:chExt cx="812800" cy="98425"/>
          </a:xfrm>
        </p:grpSpPr>
        <p:sp>
          <p:nvSpPr>
            <p:cNvPr id="53" name="object 38"/>
            <p:cNvSpPr/>
            <p:nvPr/>
          </p:nvSpPr>
          <p:spPr>
            <a:xfrm>
              <a:off x="1867626" y="4881035"/>
              <a:ext cx="754380" cy="0"/>
            </a:xfrm>
            <a:custGeom>
              <a:avLst/>
              <a:gdLst/>
              <a:ahLst/>
              <a:cxnLst/>
              <a:rect l="l" t="t" r="r" b="b"/>
              <a:pathLst>
                <a:path w="754380">
                  <a:moveTo>
                    <a:pt x="0" y="0"/>
                  </a:moveTo>
                  <a:lnTo>
                    <a:pt x="753899" y="0"/>
                  </a:lnTo>
                </a:path>
              </a:pathLst>
            </a:custGeom>
            <a:ln w="12700">
              <a:solidFill>
                <a:srgbClr val="A2A2A2"/>
              </a:solidFill>
            </a:ln>
          </p:spPr>
          <p:txBody>
            <a:bodyPr wrap="square" lIns="0" tIns="0" rIns="0" bIns="0" rtlCol="0"/>
            <a:lstStyle/>
            <a:p>
              <a:endParaRPr/>
            </a:p>
          </p:txBody>
        </p:sp>
        <p:sp>
          <p:nvSpPr>
            <p:cNvPr id="58" name="object 39"/>
            <p:cNvSpPr/>
            <p:nvPr/>
          </p:nvSpPr>
          <p:spPr>
            <a:xfrm>
              <a:off x="1808783" y="4831929"/>
              <a:ext cx="54610" cy="98425"/>
            </a:xfrm>
            <a:custGeom>
              <a:avLst/>
              <a:gdLst/>
              <a:ahLst/>
              <a:cxnLst/>
              <a:rect l="l" t="t" r="r" b="b"/>
              <a:pathLst>
                <a:path w="54610" h="98425">
                  <a:moveTo>
                    <a:pt x="54609" y="0"/>
                  </a:moveTo>
                  <a:lnTo>
                    <a:pt x="0" y="49105"/>
                  </a:lnTo>
                  <a:lnTo>
                    <a:pt x="54609" y="98212"/>
                  </a:lnTo>
                  <a:lnTo>
                    <a:pt x="54609" y="0"/>
                  </a:lnTo>
                  <a:close/>
                </a:path>
              </a:pathLst>
            </a:custGeom>
            <a:solidFill>
              <a:srgbClr val="A2A2A2"/>
            </a:solidFill>
          </p:spPr>
          <p:txBody>
            <a:bodyPr wrap="square" lIns="0" tIns="0" rIns="0" bIns="0" rtlCol="0"/>
            <a:lstStyle/>
            <a:p>
              <a:endParaRPr/>
            </a:p>
          </p:txBody>
        </p:sp>
      </p:grpSp>
      <p:grpSp>
        <p:nvGrpSpPr>
          <p:cNvPr id="62" name="object 40"/>
          <p:cNvGrpSpPr/>
          <p:nvPr/>
        </p:nvGrpSpPr>
        <p:grpSpPr>
          <a:xfrm>
            <a:off x="5006669" y="1495625"/>
            <a:ext cx="5698016" cy="3105212"/>
            <a:chOff x="4993155" y="1495601"/>
            <a:chExt cx="5846723" cy="3291880"/>
          </a:xfrm>
        </p:grpSpPr>
        <p:sp>
          <p:nvSpPr>
            <p:cNvPr id="63" name="object 41"/>
            <p:cNvSpPr/>
            <p:nvPr/>
          </p:nvSpPr>
          <p:spPr>
            <a:xfrm>
              <a:off x="4993992" y="2302348"/>
              <a:ext cx="444499" cy="0"/>
            </a:xfrm>
            <a:custGeom>
              <a:avLst/>
              <a:gdLst/>
              <a:ahLst/>
              <a:cxnLst/>
              <a:rect l="l" t="t" r="r" b="b"/>
              <a:pathLst>
                <a:path w="444500">
                  <a:moveTo>
                    <a:pt x="0" y="0"/>
                  </a:moveTo>
                  <a:lnTo>
                    <a:pt x="444500" y="0"/>
                  </a:lnTo>
                </a:path>
              </a:pathLst>
            </a:custGeom>
            <a:ln w="12700">
              <a:solidFill>
                <a:srgbClr val="414141"/>
              </a:solidFill>
            </a:ln>
          </p:spPr>
          <p:txBody>
            <a:bodyPr wrap="square" lIns="0" tIns="0" rIns="0" bIns="0" rtlCol="0"/>
            <a:lstStyle/>
            <a:p>
              <a:endParaRPr/>
            </a:p>
          </p:txBody>
        </p:sp>
        <p:sp>
          <p:nvSpPr>
            <p:cNvPr id="64" name="object 42"/>
            <p:cNvSpPr/>
            <p:nvPr/>
          </p:nvSpPr>
          <p:spPr>
            <a:xfrm>
              <a:off x="4993155" y="3318348"/>
              <a:ext cx="444499" cy="0"/>
            </a:xfrm>
            <a:custGeom>
              <a:avLst/>
              <a:gdLst/>
              <a:ahLst/>
              <a:cxnLst/>
              <a:rect l="l" t="t" r="r" b="b"/>
              <a:pathLst>
                <a:path w="444500">
                  <a:moveTo>
                    <a:pt x="0" y="0"/>
                  </a:moveTo>
                  <a:lnTo>
                    <a:pt x="444500" y="0"/>
                  </a:lnTo>
                </a:path>
              </a:pathLst>
            </a:custGeom>
            <a:ln w="12700">
              <a:solidFill>
                <a:srgbClr val="414141"/>
              </a:solidFill>
            </a:ln>
          </p:spPr>
          <p:txBody>
            <a:bodyPr wrap="square" lIns="0" tIns="0" rIns="0" bIns="0" rtlCol="0"/>
            <a:lstStyle/>
            <a:p>
              <a:endParaRPr/>
            </a:p>
          </p:txBody>
        </p:sp>
        <p:sp>
          <p:nvSpPr>
            <p:cNvPr id="65" name="object 43"/>
            <p:cNvSpPr/>
            <p:nvPr/>
          </p:nvSpPr>
          <p:spPr>
            <a:xfrm>
              <a:off x="4993155" y="4334348"/>
              <a:ext cx="444500" cy="0"/>
            </a:xfrm>
            <a:custGeom>
              <a:avLst/>
              <a:gdLst/>
              <a:ahLst/>
              <a:cxnLst/>
              <a:rect l="l" t="t" r="r" b="b"/>
              <a:pathLst>
                <a:path w="444500">
                  <a:moveTo>
                    <a:pt x="0" y="0"/>
                  </a:moveTo>
                  <a:lnTo>
                    <a:pt x="444500" y="0"/>
                  </a:lnTo>
                </a:path>
              </a:pathLst>
            </a:custGeom>
            <a:ln w="12700">
              <a:solidFill>
                <a:srgbClr val="414141"/>
              </a:solidFill>
            </a:ln>
          </p:spPr>
          <p:txBody>
            <a:bodyPr wrap="square" lIns="0" tIns="0" rIns="0" bIns="0" rtlCol="0"/>
            <a:lstStyle/>
            <a:p>
              <a:endParaRPr/>
            </a:p>
          </p:txBody>
        </p:sp>
        <p:sp>
          <p:nvSpPr>
            <p:cNvPr id="66" name="object 44"/>
            <p:cNvSpPr/>
            <p:nvPr/>
          </p:nvSpPr>
          <p:spPr>
            <a:xfrm>
              <a:off x="5435272" y="2302328"/>
              <a:ext cx="19050" cy="2045335"/>
            </a:xfrm>
            <a:custGeom>
              <a:avLst/>
              <a:gdLst/>
              <a:ahLst/>
              <a:cxnLst/>
              <a:rect l="l" t="t" r="r" b="b"/>
              <a:pathLst>
                <a:path w="19050" h="2045335">
                  <a:moveTo>
                    <a:pt x="6310" y="2044739"/>
                  </a:moveTo>
                  <a:lnTo>
                    <a:pt x="0" y="39"/>
                  </a:lnTo>
                  <a:lnTo>
                    <a:pt x="12699" y="0"/>
                  </a:lnTo>
                  <a:lnTo>
                    <a:pt x="19010" y="2044700"/>
                  </a:lnTo>
                  <a:lnTo>
                    <a:pt x="6310" y="2044739"/>
                  </a:lnTo>
                  <a:close/>
                </a:path>
              </a:pathLst>
            </a:custGeom>
            <a:solidFill>
              <a:srgbClr val="414141"/>
            </a:solidFill>
          </p:spPr>
          <p:txBody>
            <a:bodyPr wrap="square" lIns="0" tIns="0" rIns="0" bIns="0" rtlCol="0"/>
            <a:lstStyle/>
            <a:p>
              <a:endParaRPr/>
            </a:p>
          </p:txBody>
        </p:sp>
        <p:pic>
          <p:nvPicPr>
            <p:cNvPr id="67" name="object 45"/>
            <p:cNvPicPr/>
            <p:nvPr/>
          </p:nvPicPr>
          <p:blipFill>
            <a:blip r:embed="rId10" cstate="print"/>
            <a:stretch>
              <a:fillRect/>
            </a:stretch>
          </p:blipFill>
          <p:spPr>
            <a:xfrm>
              <a:off x="8891363" y="1495601"/>
              <a:ext cx="1948515" cy="3291880"/>
            </a:xfrm>
            <a:prstGeom prst="rect">
              <a:avLst/>
            </a:prstGeom>
          </p:spPr>
        </p:pic>
      </p:grpSp>
      <p:sp>
        <p:nvSpPr>
          <p:cNvPr id="68" name="object 46"/>
          <p:cNvSpPr txBox="1"/>
          <p:nvPr/>
        </p:nvSpPr>
        <p:spPr>
          <a:xfrm>
            <a:off x="2052384" y="4713622"/>
            <a:ext cx="2279595" cy="259686"/>
          </a:xfrm>
          <a:prstGeom prst="rect">
            <a:avLst/>
          </a:prstGeom>
          <a:solidFill>
            <a:srgbClr val="E8E5DF"/>
          </a:solidFill>
          <a:ln w="12700">
            <a:solidFill>
              <a:srgbClr val="A2A2A2"/>
            </a:solidFill>
          </a:ln>
        </p:spPr>
        <p:txBody>
          <a:bodyPr vert="horz" wrap="square" lIns="0" tIns="59055" rIns="0" bIns="0" rtlCol="0">
            <a:spAutoFit/>
          </a:bodyPr>
          <a:lstStyle/>
          <a:p>
            <a:pPr marL="337185">
              <a:lnSpc>
                <a:spcPct val="100000"/>
              </a:lnSpc>
              <a:spcBef>
                <a:spcPts val="465"/>
              </a:spcBef>
            </a:pPr>
            <a:r>
              <a:rPr lang="en-US" sz="1300" dirty="0">
                <a:solidFill>
                  <a:srgbClr val="1F497D"/>
                </a:solidFill>
                <a:latin typeface="Trebuchet MS"/>
                <a:cs typeface="Trebuchet MS"/>
              </a:rPr>
              <a:t>The range is up to 15 km</a:t>
            </a:r>
            <a:endParaRPr sz="1300" dirty="0">
              <a:latin typeface="Trebuchet MS"/>
              <a:cs typeface="Trebuchet MS"/>
            </a:endParaRPr>
          </a:p>
        </p:txBody>
      </p:sp>
      <p:sp>
        <p:nvSpPr>
          <p:cNvPr id="69" name="object 47"/>
          <p:cNvSpPr/>
          <p:nvPr/>
        </p:nvSpPr>
        <p:spPr>
          <a:xfrm>
            <a:off x="1776215" y="4107714"/>
            <a:ext cx="436907" cy="259962"/>
          </a:xfrm>
          <a:custGeom>
            <a:avLst/>
            <a:gdLst/>
            <a:ahLst/>
            <a:cxnLst/>
            <a:rect l="l" t="t" r="r" b="b"/>
            <a:pathLst>
              <a:path w="448310" h="275589">
                <a:moveTo>
                  <a:pt x="92254" y="100864"/>
                </a:moveTo>
                <a:lnTo>
                  <a:pt x="86859" y="100864"/>
                </a:lnTo>
                <a:lnTo>
                  <a:pt x="53031" y="107743"/>
                </a:lnTo>
                <a:lnTo>
                  <a:pt x="25423" y="126486"/>
                </a:lnTo>
                <a:lnTo>
                  <a:pt x="6819" y="154254"/>
                </a:lnTo>
                <a:lnTo>
                  <a:pt x="0" y="188208"/>
                </a:lnTo>
                <a:lnTo>
                  <a:pt x="6819" y="222120"/>
                </a:lnTo>
                <a:lnTo>
                  <a:pt x="25423" y="249796"/>
                </a:lnTo>
                <a:lnTo>
                  <a:pt x="53031" y="268446"/>
                </a:lnTo>
                <a:lnTo>
                  <a:pt x="86859" y="275282"/>
                </a:lnTo>
                <a:lnTo>
                  <a:pt x="120686" y="268446"/>
                </a:lnTo>
                <a:lnTo>
                  <a:pt x="140587" y="255002"/>
                </a:lnTo>
                <a:lnTo>
                  <a:pt x="86859" y="255002"/>
                </a:lnTo>
                <a:lnTo>
                  <a:pt x="60971" y="249737"/>
                </a:lnTo>
                <a:lnTo>
                  <a:pt x="39788" y="235396"/>
                </a:lnTo>
                <a:lnTo>
                  <a:pt x="25482" y="214160"/>
                </a:lnTo>
                <a:lnTo>
                  <a:pt x="20231" y="188208"/>
                </a:lnTo>
                <a:lnTo>
                  <a:pt x="25482" y="162257"/>
                </a:lnTo>
                <a:lnTo>
                  <a:pt x="39788" y="141021"/>
                </a:lnTo>
                <a:lnTo>
                  <a:pt x="60971" y="126681"/>
                </a:lnTo>
                <a:lnTo>
                  <a:pt x="86859" y="121417"/>
                </a:lnTo>
                <a:lnTo>
                  <a:pt x="142591" y="121417"/>
                </a:lnTo>
                <a:lnTo>
                  <a:pt x="142194" y="120977"/>
                </a:lnTo>
                <a:lnTo>
                  <a:pt x="120846" y="107895"/>
                </a:lnTo>
                <a:lnTo>
                  <a:pt x="122563" y="102487"/>
                </a:lnTo>
                <a:lnTo>
                  <a:pt x="102773" y="102487"/>
                </a:lnTo>
                <a:lnTo>
                  <a:pt x="97649" y="101405"/>
                </a:lnTo>
                <a:lnTo>
                  <a:pt x="92254" y="100864"/>
                </a:lnTo>
                <a:close/>
              </a:path>
              <a:path w="448310" h="275589">
                <a:moveTo>
                  <a:pt x="296721" y="204163"/>
                </a:moveTo>
                <a:lnTo>
                  <a:pt x="275950" y="204163"/>
                </a:lnTo>
                <a:lnTo>
                  <a:pt x="286765" y="231835"/>
                </a:lnTo>
                <a:lnTo>
                  <a:pt x="305825" y="253954"/>
                </a:lnTo>
                <a:lnTo>
                  <a:pt x="331257" y="268620"/>
                </a:lnTo>
                <a:lnTo>
                  <a:pt x="361190" y="273931"/>
                </a:lnTo>
                <a:lnTo>
                  <a:pt x="394904" y="267056"/>
                </a:lnTo>
                <a:lnTo>
                  <a:pt x="415092" y="253378"/>
                </a:lnTo>
                <a:lnTo>
                  <a:pt x="361190" y="253378"/>
                </a:lnTo>
                <a:lnTo>
                  <a:pt x="339244" y="249681"/>
                </a:lnTo>
                <a:lnTo>
                  <a:pt x="320358" y="239418"/>
                </a:lnTo>
                <a:lnTo>
                  <a:pt x="305770" y="223832"/>
                </a:lnTo>
                <a:lnTo>
                  <a:pt x="296721" y="204163"/>
                </a:lnTo>
                <a:close/>
              </a:path>
              <a:path w="448310" h="275589">
                <a:moveTo>
                  <a:pt x="148194" y="127636"/>
                </a:moveTo>
                <a:lnTo>
                  <a:pt x="114642" y="127636"/>
                </a:lnTo>
                <a:lnTo>
                  <a:pt x="130385" y="137747"/>
                </a:lnTo>
                <a:lnTo>
                  <a:pt x="142662" y="151737"/>
                </a:lnTo>
                <a:lnTo>
                  <a:pt x="150640" y="168819"/>
                </a:lnTo>
                <a:lnTo>
                  <a:pt x="153485" y="188208"/>
                </a:lnTo>
                <a:lnTo>
                  <a:pt x="148234" y="214160"/>
                </a:lnTo>
                <a:lnTo>
                  <a:pt x="133929" y="235396"/>
                </a:lnTo>
                <a:lnTo>
                  <a:pt x="112746" y="249737"/>
                </a:lnTo>
                <a:lnTo>
                  <a:pt x="86859" y="255002"/>
                </a:lnTo>
                <a:lnTo>
                  <a:pt x="140587" y="255002"/>
                </a:lnTo>
                <a:lnTo>
                  <a:pt x="148293" y="249796"/>
                </a:lnTo>
                <a:lnTo>
                  <a:pt x="166897" y="222120"/>
                </a:lnTo>
                <a:lnTo>
                  <a:pt x="173716" y="188208"/>
                </a:lnTo>
                <a:lnTo>
                  <a:pt x="169818" y="162350"/>
                </a:lnTo>
                <a:lnTo>
                  <a:pt x="158914" y="139534"/>
                </a:lnTo>
                <a:lnTo>
                  <a:pt x="148194" y="127636"/>
                </a:lnTo>
                <a:close/>
              </a:path>
              <a:path w="448310" h="275589">
                <a:moveTo>
                  <a:pt x="415052" y="120064"/>
                </a:moveTo>
                <a:lnTo>
                  <a:pt x="361190" y="120064"/>
                </a:lnTo>
                <a:lnTo>
                  <a:pt x="387036" y="125291"/>
                </a:lnTo>
                <a:lnTo>
                  <a:pt x="408126" y="139568"/>
                </a:lnTo>
                <a:lnTo>
                  <a:pt x="422338" y="160791"/>
                </a:lnTo>
                <a:lnTo>
                  <a:pt x="427439" y="186316"/>
                </a:lnTo>
                <a:lnTo>
                  <a:pt x="427439" y="187397"/>
                </a:lnTo>
                <a:lnTo>
                  <a:pt x="422338" y="212766"/>
                </a:lnTo>
                <a:lnTo>
                  <a:pt x="408126" y="233909"/>
                </a:lnTo>
                <a:lnTo>
                  <a:pt x="387036" y="248156"/>
                </a:lnTo>
                <a:lnTo>
                  <a:pt x="361190" y="253378"/>
                </a:lnTo>
                <a:lnTo>
                  <a:pt x="415092" y="253378"/>
                </a:lnTo>
                <a:lnTo>
                  <a:pt x="422524" y="248342"/>
                </a:lnTo>
                <a:lnTo>
                  <a:pt x="441192" y="220654"/>
                </a:lnTo>
                <a:lnTo>
                  <a:pt x="447940" y="187397"/>
                </a:lnTo>
                <a:lnTo>
                  <a:pt x="447940" y="186316"/>
                </a:lnTo>
                <a:lnTo>
                  <a:pt x="441192" y="152903"/>
                </a:lnTo>
                <a:lnTo>
                  <a:pt x="422524" y="125135"/>
                </a:lnTo>
                <a:lnTo>
                  <a:pt x="415052" y="120064"/>
                </a:lnTo>
                <a:close/>
              </a:path>
              <a:path w="448310" h="275589">
                <a:moveTo>
                  <a:pt x="152135" y="88696"/>
                </a:moveTo>
                <a:lnTo>
                  <a:pt x="127050" y="88696"/>
                </a:lnTo>
                <a:lnTo>
                  <a:pt x="177357" y="143821"/>
                </a:lnTo>
                <a:lnTo>
                  <a:pt x="206616" y="177883"/>
                </a:lnTo>
                <a:lnTo>
                  <a:pt x="222911" y="195916"/>
                </a:lnTo>
                <a:lnTo>
                  <a:pt x="234330" y="202952"/>
                </a:lnTo>
                <a:lnTo>
                  <a:pt x="248955" y="204023"/>
                </a:lnTo>
                <a:lnTo>
                  <a:pt x="337786" y="204527"/>
                </a:lnTo>
                <a:lnTo>
                  <a:pt x="360618" y="204434"/>
                </a:lnTo>
                <a:lnTo>
                  <a:pt x="370653" y="202110"/>
                </a:lnTo>
                <a:lnTo>
                  <a:pt x="373329" y="195780"/>
                </a:lnTo>
                <a:lnTo>
                  <a:pt x="372532" y="192320"/>
                </a:lnTo>
                <a:lnTo>
                  <a:pt x="370196" y="186587"/>
                </a:lnTo>
                <a:lnTo>
                  <a:pt x="294563" y="186587"/>
                </a:lnTo>
                <a:lnTo>
                  <a:pt x="294598" y="186316"/>
                </a:lnTo>
                <a:lnTo>
                  <a:pt x="257878" y="186316"/>
                </a:lnTo>
                <a:lnTo>
                  <a:pt x="258807" y="183882"/>
                </a:lnTo>
                <a:lnTo>
                  <a:pt x="239265" y="183882"/>
                </a:lnTo>
                <a:lnTo>
                  <a:pt x="152135" y="88696"/>
                </a:lnTo>
                <a:close/>
              </a:path>
              <a:path w="448310" h="275589">
                <a:moveTo>
                  <a:pt x="142591" y="121417"/>
                </a:moveTo>
                <a:lnTo>
                  <a:pt x="90096" y="121417"/>
                </a:lnTo>
                <a:lnTo>
                  <a:pt x="93332" y="121687"/>
                </a:lnTo>
                <a:lnTo>
                  <a:pt x="96569" y="122227"/>
                </a:lnTo>
                <a:lnTo>
                  <a:pt x="84667" y="159861"/>
                </a:lnTo>
                <a:lnTo>
                  <a:pt x="79194" y="177883"/>
                </a:lnTo>
                <a:lnTo>
                  <a:pt x="77787" y="183882"/>
                </a:lnTo>
                <a:lnTo>
                  <a:pt x="77687" y="191994"/>
                </a:lnTo>
                <a:lnTo>
                  <a:pt x="81464" y="195780"/>
                </a:lnTo>
                <a:lnTo>
                  <a:pt x="86319" y="196051"/>
                </a:lnTo>
                <a:lnTo>
                  <a:pt x="91351" y="194715"/>
                </a:lnTo>
                <a:lnTo>
                  <a:pt x="95625" y="187397"/>
                </a:lnTo>
                <a:lnTo>
                  <a:pt x="102327" y="167302"/>
                </a:lnTo>
                <a:lnTo>
                  <a:pt x="114642" y="127636"/>
                </a:lnTo>
                <a:lnTo>
                  <a:pt x="148194" y="127636"/>
                </a:lnTo>
                <a:lnTo>
                  <a:pt x="142591" y="121417"/>
                </a:lnTo>
                <a:close/>
              </a:path>
              <a:path w="448310" h="275589">
                <a:moveTo>
                  <a:pt x="345419" y="130881"/>
                </a:moveTo>
                <a:lnTo>
                  <a:pt x="324775" y="130881"/>
                </a:lnTo>
                <a:lnTo>
                  <a:pt x="349862" y="186587"/>
                </a:lnTo>
                <a:lnTo>
                  <a:pt x="370196" y="186587"/>
                </a:lnTo>
                <a:lnTo>
                  <a:pt x="368777" y="183105"/>
                </a:lnTo>
                <a:lnTo>
                  <a:pt x="359408" y="161974"/>
                </a:lnTo>
                <a:lnTo>
                  <a:pt x="345419" y="130881"/>
                </a:lnTo>
                <a:close/>
              </a:path>
              <a:path w="448310" h="275589">
                <a:moveTo>
                  <a:pt x="320606" y="75986"/>
                </a:moveTo>
                <a:lnTo>
                  <a:pt x="299958" y="75986"/>
                </a:lnTo>
                <a:lnTo>
                  <a:pt x="316143" y="111951"/>
                </a:lnTo>
                <a:lnTo>
                  <a:pt x="299023" y="125662"/>
                </a:lnTo>
                <a:lnTo>
                  <a:pt x="285797" y="143151"/>
                </a:lnTo>
                <a:lnTo>
                  <a:pt x="277224" y="163630"/>
                </a:lnTo>
                <a:lnTo>
                  <a:pt x="274063" y="186316"/>
                </a:lnTo>
                <a:lnTo>
                  <a:pt x="294598" y="186316"/>
                </a:lnTo>
                <a:lnTo>
                  <a:pt x="296704" y="169745"/>
                </a:lnTo>
                <a:lnTo>
                  <a:pt x="302790" y="154475"/>
                </a:lnTo>
                <a:lnTo>
                  <a:pt x="312316" y="141334"/>
                </a:lnTo>
                <a:lnTo>
                  <a:pt x="324775" y="130881"/>
                </a:lnTo>
                <a:lnTo>
                  <a:pt x="345419" y="130881"/>
                </a:lnTo>
                <a:lnTo>
                  <a:pt x="341769" y="122768"/>
                </a:lnTo>
                <a:lnTo>
                  <a:pt x="347703" y="120876"/>
                </a:lnTo>
                <a:lnTo>
                  <a:pt x="354446" y="120064"/>
                </a:lnTo>
                <a:lnTo>
                  <a:pt x="415052" y="120064"/>
                </a:lnTo>
                <a:lnTo>
                  <a:pt x="394904" y="106392"/>
                </a:lnTo>
                <a:lnTo>
                  <a:pt x="383717" y="104109"/>
                </a:lnTo>
                <a:lnTo>
                  <a:pt x="333137" y="104109"/>
                </a:lnTo>
                <a:lnTo>
                  <a:pt x="320606" y="75986"/>
                </a:lnTo>
                <a:close/>
              </a:path>
              <a:path w="448310" h="275589">
                <a:moveTo>
                  <a:pt x="317352" y="68685"/>
                </a:moveTo>
                <a:lnTo>
                  <a:pt x="282155" y="68685"/>
                </a:lnTo>
                <a:lnTo>
                  <a:pt x="239265" y="183882"/>
                </a:lnTo>
                <a:lnTo>
                  <a:pt x="258807" y="183882"/>
                </a:lnTo>
                <a:lnTo>
                  <a:pt x="299958" y="75986"/>
                </a:lnTo>
                <a:lnTo>
                  <a:pt x="320606" y="75986"/>
                </a:lnTo>
                <a:lnTo>
                  <a:pt x="317352" y="68685"/>
                </a:lnTo>
                <a:close/>
              </a:path>
              <a:path w="448310" h="275589">
                <a:moveTo>
                  <a:pt x="361190" y="99513"/>
                </a:moveTo>
                <a:lnTo>
                  <a:pt x="353962" y="99813"/>
                </a:lnTo>
                <a:lnTo>
                  <a:pt x="346860" y="100696"/>
                </a:lnTo>
                <a:lnTo>
                  <a:pt x="339910" y="102136"/>
                </a:lnTo>
                <a:lnTo>
                  <a:pt x="333137" y="104109"/>
                </a:lnTo>
                <a:lnTo>
                  <a:pt x="383717" y="104109"/>
                </a:lnTo>
                <a:lnTo>
                  <a:pt x="361190" y="99513"/>
                </a:lnTo>
                <a:close/>
              </a:path>
              <a:path w="448310" h="275589">
                <a:moveTo>
                  <a:pt x="188823" y="0"/>
                </a:moveTo>
                <a:lnTo>
                  <a:pt x="153490" y="916"/>
                </a:lnTo>
                <a:lnTo>
                  <a:pt x="134772" y="10580"/>
                </a:lnTo>
                <a:lnTo>
                  <a:pt x="121567" y="40575"/>
                </a:lnTo>
                <a:lnTo>
                  <a:pt x="102773" y="102487"/>
                </a:lnTo>
                <a:lnTo>
                  <a:pt x="122563" y="102487"/>
                </a:lnTo>
                <a:lnTo>
                  <a:pt x="124893" y="95727"/>
                </a:lnTo>
                <a:lnTo>
                  <a:pt x="127050" y="88696"/>
                </a:lnTo>
                <a:lnTo>
                  <a:pt x="152135" y="88696"/>
                </a:lnTo>
                <a:lnTo>
                  <a:pt x="134065" y="68955"/>
                </a:lnTo>
                <a:lnTo>
                  <a:pt x="317352" y="68685"/>
                </a:lnTo>
                <a:lnTo>
                  <a:pt x="309399" y="50838"/>
                </a:lnTo>
                <a:lnTo>
                  <a:pt x="309597" y="50297"/>
                </a:lnTo>
                <a:lnTo>
                  <a:pt x="138380" y="50297"/>
                </a:lnTo>
                <a:lnTo>
                  <a:pt x="144137" y="30197"/>
                </a:lnTo>
                <a:lnTo>
                  <a:pt x="150249" y="20517"/>
                </a:lnTo>
                <a:lnTo>
                  <a:pt x="163037" y="17479"/>
                </a:lnTo>
                <a:lnTo>
                  <a:pt x="188823" y="17306"/>
                </a:lnTo>
                <a:lnTo>
                  <a:pt x="188823" y="0"/>
                </a:lnTo>
                <a:close/>
              </a:path>
              <a:path w="448310" h="275589">
                <a:moveTo>
                  <a:pt x="335564" y="17035"/>
                </a:moveTo>
                <a:lnTo>
                  <a:pt x="258956" y="17035"/>
                </a:lnTo>
                <a:lnTo>
                  <a:pt x="257064" y="22469"/>
                </a:lnTo>
                <a:lnTo>
                  <a:pt x="262025" y="26027"/>
                </a:lnTo>
                <a:lnTo>
                  <a:pt x="274623" y="29281"/>
                </a:lnTo>
                <a:lnTo>
                  <a:pt x="295642" y="33802"/>
                </a:lnTo>
                <a:lnTo>
                  <a:pt x="289708" y="50297"/>
                </a:lnTo>
                <a:lnTo>
                  <a:pt x="309597" y="50297"/>
                </a:lnTo>
                <a:lnTo>
                  <a:pt x="315334" y="34612"/>
                </a:lnTo>
                <a:lnTo>
                  <a:pt x="335564" y="34072"/>
                </a:lnTo>
                <a:lnTo>
                  <a:pt x="335564" y="17035"/>
                </a:lnTo>
                <a:close/>
              </a:path>
            </a:pathLst>
          </a:custGeom>
          <a:solidFill>
            <a:srgbClr val="496392"/>
          </a:solidFill>
        </p:spPr>
        <p:txBody>
          <a:bodyPr wrap="square" lIns="0" tIns="0" rIns="0" bIns="0" rtlCol="0"/>
          <a:lstStyle/>
          <a:p>
            <a:endParaRPr/>
          </a:p>
        </p:txBody>
      </p:sp>
      <p:sp>
        <p:nvSpPr>
          <p:cNvPr id="70" name="object 48"/>
          <p:cNvSpPr/>
          <p:nvPr/>
        </p:nvSpPr>
        <p:spPr>
          <a:xfrm>
            <a:off x="2326925" y="3929970"/>
            <a:ext cx="457330" cy="589408"/>
          </a:xfrm>
          <a:custGeom>
            <a:avLst/>
            <a:gdLst/>
            <a:ahLst/>
            <a:cxnLst/>
            <a:rect l="l" t="t" r="r" b="b"/>
            <a:pathLst>
              <a:path w="469264" h="624839">
                <a:moveTo>
                  <a:pt x="317854" y="585718"/>
                </a:moveTo>
                <a:lnTo>
                  <a:pt x="312727" y="585718"/>
                </a:lnTo>
                <a:lnTo>
                  <a:pt x="310838" y="586258"/>
                </a:lnTo>
                <a:lnTo>
                  <a:pt x="309219" y="587336"/>
                </a:lnTo>
                <a:lnTo>
                  <a:pt x="302044" y="591841"/>
                </a:lnTo>
                <a:lnTo>
                  <a:pt x="294716" y="596067"/>
                </a:lnTo>
                <a:lnTo>
                  <a:pt x="287288" y="600040"/>
                </a:lnTo>
                <a:lnTo>
                  <a:pt x="279808" y="603787"/>
                </a:lnTo>
                <a:lnTo>
                  <a:pt x="274951" y="605943"/>
                </a:lnTo>
                <a:lnTo>
                  <a:pt x="272793" y="611877"/>
                </a:lnTo>
                <a:lnTo>
                  <a:pt x="274951" y="617000"/>
                </a:lnTo>
                <a:lnTo>
                  <a:pt x="277380" y="622123"/>
                </a:lnTo>
                <a:lnTo>
                  <a:pt x="283316" y="624281"/>
                </a:lnTo>
                <a:lnTo>
                  <a:pt x="288443" y="621854"/>
                </a:lnTo>
                <a:lnTo>
                  <a:pt x="324599" y="601089"/>
                </a:lnTo>
                <a:lnTo>
                  <a:pt x="325949" y="594887"/>
                </a:lnTo>
                <a:lnTo>
                  <a:pt x="322981" y="590303"/>
                </a:lnTo>
                <a:lnTo>
                  <a:pt x="321091" y="587336"/>
                </a:lnTo>
                <a:lnTo>
                  <a:pt x="317854" y="585718"/>
                </a:lnTo>
                <a:close/>
              </a:path>
              <a:path w="469264" h="624839">
                <a:moveTo>
                  <a:pt x="396913" y="74968"/>
                </a:moveTo>
                <a:lnTo>
                  <a:pt x="391786" y="74968"/>
                </a:lnTo>
                <a:lnTo>
                  <a:pt x="389627" y="75507"/>
                </a:lnTo>
                <a:lnTo>
                  <a:pt x="388009" y="76855"/>
                </a:lnTo>
                <a:lnTo>
                  <a:pt x="383421" y="80091"/>
                </a:lnTo>
                <a:lnTo>
                  <a:pt x="382342" y="86293"/>
                </a:lnTo>
                <a:lnTo>
                  <a:pt x="385580" y="90608"/>
                </a:lnTo>
                <a:lnTo>
                  <a:pt x="394982" y="104905"/>
                </a:lnTo>
                <a:lnTo>
                  <a:pt x="403726" y="119833"/>
                </a:lnTo>
                <a:lnTo>
                  <a:pt x="411762" y="135318"/>
                </a:lnTo>
                <a:lnTo>
                  <a:pt x="419039" y="151283"/>
                </a:lnTo>
                <a:lnTo>
                  <a:pt x="421196" y="156408"/>
                </a:lnTo>
                <a:lnTo>
                  <a:pt x="427134" y="158564"/>
                </a:lnTo>
                <a:lnTo>
                  <a:pt x="432259" y="156408"/>
                </a:lnTo>
                <a:lnTo>
                  <a:pt x="437117" y="154250"/>
                </a:lnTo>
                <a:lnTo>
                  <a:pt x="439545" y="148587"/>
                </a:lnTo>
                <a:lnTo>
                  <a:pt x="437386" y="143463"/>
                </a:lnTo>
                <a:lnTo>
                  <a:pt x="411888" y="94392"/>
                </a:lnTo>
                <a:lnTo>
                  <a:pt x="399881" y="76586"/>
                </a:lnTo>
                <a:lnTo>
                  <a:pt x="396913" y="74968"/>
                </a:lnTo>
                <a:close/>
              </a:path>
              <a:path w="469264" h="624839">
                <a:moveTo>
                  <a:pt x="454385" y="205218"/>
                </a:moveTo>
                <a:lnTo>
                  <a:pt x="448449" y="205218"/>
                </a:lnTo>
                <a:lnTo>
                  <a:pt x="447640" y="205487"/>
                </a:lnTo>
                <a:lnTo>
                  <a:pt x="442243" y="206565"/>
                </a:lnTo>
                <a:lnTo>
                  <a:pt x="439005" y="211959"/>
                </a:lnTo>
                <a:lnTo>
                  <a:pt x="440085" y="217352"/>
                </a:lnTo>
                <a:lnTo>
                  <a:pt x="443369" y="234282"/>
                </a:lnTo>
                <a:lnTo>
                  <a:pt x="445920" y="251465"/>
                </a:lnTo>
                <a:lnTo>
                  <a:pt x="447711" y="268850"/>
                </a:lnTo>
                <a:lnTo>
                  <a:pt x="448718" y="286387"/>
                </a:lnTo>
                <a:lnTo>
                  <a:pt x="448989" y="291781"/>
                </a:lnTo>
                <a:lnTo>
                  <a:pt x="453576" y="296095"/>
                </a:lnTo>
                <a:lnTo>
                  <a:pt x="464639" y="295555"/>
                </a:lnTo>
                <a:lnTo>
                  <a:pt x="468956" y="290972"/>
                </a:lnTo>
                <a:lnTo>
                  <a:pt x="468956" y="285578"/>
                </a:lnTo>
                <a:lnTo>
                  <a:pt x="463226" y="230932"/>
                </a:lnTo>
                <a:lnTo>
                  <a:pt x="458703" y="208453"/>
                </a:lnTo>
                <a:lnTo>
                  <a:pt x="454385" y="205218"/>
                </a:lnTo>
                <a:close/>
              </a:path>
              <a:path w="469264" h="624839">
                <a:moveTo>
                  <a:pt x="456274" y="347063"/>
                </a:moveTo>
                <a:lnTo>
                  <a:pt x="450338" y="347063"/>
                </a:lnTo>
                <a:lnTo>
                  <a:pt x="446021" y="350838"/>
                </a:lnTo>
                <a:lnTo>
                  <a:pt x="445481" y="355692"/>
                </a:lnTo>
                <a:lnTo>
                  <a:pt x="442694" y="372980"/>
                </a:lnTo>
                <a:lnTo>
                  <a:pt x="439174" y="390041"/>
                </a:lnTo>
                <a:lnTo>
                  <a:pt x="434895" y="406849"/>
                </a:lnTo>
                <a:lnTo>
                  <a:pt x="429831" y="423378"/>
                </a:lnTo>
                <a:lnTo>
                  <a:pt x="427943" y="428503"/>
                </a:lnTo>
                <a:lnTo>
                  <a:pt x="430911" y="434166"/>
                </a:lnTo>
                <a:lnTo>
                  <a:pt x="436037" y="436053"/>
                </a:lnTo>
                <a:lnTo>
                  <a:pt x="441434" y="437671"/>
                </a:lnTo>
                <a:lnTo>
                  <a:pt x="447100" y="434974"/>
                </a:lnTo>
                <a:lnTo>
                  <a:pt x="448718" y="429581"/>
                </a:lnTo>
                <a:lnTo>
                  <a:pt x="454022" y="412238"/>
                </a:lnTo>
                <a:lnTo>
                  <a:pt x="458567" y="394591"/>
                </a:lnTo>
                <a:lnTo>
                  <a:pt x="462303" y="376642"/>
                </a:lnTo>
                <a:lnTo>
                  <a:pt x="465179" y="358388"/>
                </a:lnTo>
                <a:lnTo>
                  <a:pt x="465988" y="352995"/>
                </a:lnTo>
                <a:lnTo>
                  <a:pt x="462211" y="347872"/>
                </a:lnTo>
                <a:lnTo>
                  <a:pt x="456813" y="347332"/>
                </a:lnTo>
                <a:lnTo>
                  <a:pt x="456274" y="347063"/>
                </a:lnTo>
                <a:close/>
              </a:path>
              <a:path w="469264" h="624839">
                <a:moveTo>
                  <a:pt x="412023" y="481627"/>
                </a:moveTo>
                <a:lnTo>
                  <a:pt x="406896" y="481627"/>
                </a:lnTo>
                <a:lnTo>
                  <a:pt x="403658" y="483514"/>
                </a:lnTo>
                <a:lnTo>
                  <a:pt x="401769" y="486750"/>
                </a:lnTo>
                <a:lnTo>
                  <a:pt x="392675" y="501805"/>
                </a:lnTo>
                <a:lnTo>
                  <a:pt x="382848" y="516178"/>
                </a:lnTo>
                <a:lnTo>
                  <a:pt x="372363" y="529791"/>
                </a:lnTo>
                <a:lnTo>
                  <a:pt x="361295" y="542571"/>
                </a:lnTo>
                <a:lnTo>
                  <a:pt x="357518" y="546886"/>
                </a:lnTo>
                <a:lnTo>
                  <a:pt x="357788" y="553088"/>
                </a:lnTo>
                <a:lnTo>
                  <a:pt x="361835" y="556864"/>
                </a:lnTo>
                <a:lnTo>
                  <a:pt x="365883" y="560369"/>
                </a:lnTo>
                <a:lnTo>
                  <a:pt x="372358" y="560100"/>
                </a:lnTo>
                <a:lnTo>
                  <a:pt x="399004" y="527808"/>
                </a:lnTo>
                <a:lnTo>
                  <a:pt x="421736" y="491874"/>
                </a:lnTo>
                <a:lnTo>
                  <a:pt x="420118" y="485672"/>
                </a:lnTo>
                <a:lnTo>
                  <a:pt x="415260" y="482975"/>
                </a:lnTo>
                <a:lnTo>
                  <a:pt x="413642" y="482166"/>
                </a:lnTo>
                <a:lnTo>
                  <a:pt x="412023" y="481627"/>
                </a:lnTo>
                <a:close/>
              </a:path>
              <a:path w="469264" h="624839">
                <a:moveTo>
                  <a:pt x="320551" y="0"/>
                </a:moveTo>
                <a:lnTo>
                  <a:pt x="315426" y="0"/>
                </a:lnTo>
                <a:lnTo>
                  <a:pt x="312458" y="1617"/>
                </a:lnTo>
                <a:lnTo>
                  <a:pt x="310299" y="4584"/>
                </a:lnTo>
                <a:lnTo>
                  <a:pt x="307331" y="8898"/>
                </a:lnTo>
                <a:lnTo>
                  <a:pt x="308410" y="15101"/>
                </a:lnTo>
                <a:lnTo>
                  <a:pt x="319827" y="23136"/>
                </a:lnTo>
                <a:lnTo>
                  <a:pt x="326555" y="28214"/>
                </a:lnTo>
                <a:lnTo>
                  <a:pt x="333183" y="33544"/>
                </a:lnTo>
                <a:lnTo>
                  <a:pt x="339709" y="39102"/>
                </a:lnTo>
                <a:lnTo>
                  <a:pt x="343757" y="42607"/>
                </a:lnTo>
                <a:lnTo>
                  <a:pt x="349963" y="42337"/>
                </a:lnTo>
                <a:lnTo>
                  <a:pt x="353740" y="38293"/>
                </a:lnTo>
                <a:lnTo>
                  <a:pt x="357518" y="33978"/>
                </a:lnTo>
                <a:lnTo>
                  <a:pt x="356979" y="27776"/>
                </a:lnTo>
                <a:lnTo>
                  <a:pt x="324330" y="1888"/>
                </a:lnTo>
                <a:lnTo>
                  <a:pt x="322710" y="539"/>
                </a:lnTo>
                <a:lnTo>
                  <a:pt x="320551" y="0"/>
                </a:lnTo>
                <a:close/>
              </a:path>
              <a:path w="469264" h="624839">
                <a:moveTo>
                  <a:pt x="150022" y="515604"/>
                </a:moveTo>
                <a:lnTo>
                  <a:pt x="144895" y="515604"/>
                </a:lnTo>
                <a:lnTo>
                  <a:pt x="142737" y="516144"/>
                </a:lnTo>
                <a:lnTo>
                  <a:pt x="141118" y="517493"/>
                </a:lnTo>
                <a:lnTo>
                  <a:pt x="134144" y="522191"/>
                </a:lnTo>
                <a:lnTo>
                  <a:pt x="127019" y="526560"/>
                </a:lnTo>
                <a:lnTo>
                  <a:pt x="119793" y="530576"/>
                </a:lnTo>
                <a:lnTo>
                  <a:pt x="112516" y="534212"/>
                </a:lnTo>
                <a:lnTo>
                  <a:pt x="107389" y="536639"/>
                </a:lnTo>
                <a:lnTo>
                  <a:pt x="105230" y="542571"/>
                </a:lnTo>
                <a:lnTo>
                  <a:pt x="107660" y="547425"/>
                </a:lnTo>
                <a:lnTo>
                  <a:pt x="110088" y="552549"/>
                </a:lnTo>
                <a:lnTo>
                  <a:pt x="116024" y="554706"/>
                </a:lnTo>
                <a:lnTo>
                  <a:pt x="152721" y="533942"/>
                </a:lnTo>
                <a:lnTo>
                  <a:pt x="158117" y="524503"/>
                </a:lnTo>
                <a:lnTo>
                  <a:pt x="155149" y="519920"/>
                </a:lnTo>
                <a:lnTo>
                  <a:pt x="152990" y="517222"/>
                </a:lnTo>
                <a:lnTo>
                  <a:pt x="150022" y="515604"/>
                </a:lnTo>
                <a:close/>
              </a:path>
              <a:path w="469264" h="624839">
                <a:moveTo>
                  <a:pt x="216938" y="141306"/>
                </a:moveTo>
                <a:lnTo>
                  <a:pt x="211813" y="141306"/>
                </a:lnTo>
                <a:lnTo>
                  <a:pt x="209923" y="141845"/>
                </a:lnTo>
                <a:lnTo>
                  <a:pt x="208305" y="142654"/>
                </a:lnTo>
                <a:lnTo>
                  <a:pt x="203718" y="145620"/>
                </a:lnTo>
                <a:lnTo>
                  <a:pt x="202098" y="151554"/>
                </a:lnTo>
                <a:lnTo>
                  <a:pt x="204797" y="156408"/>
                </a:lnTo>
                <a:lnTo>
                  <a:pt x="212643" y="170864"/>
                </a:lnTo>
                <a:lnTo>
                  <a:pt x="219603" y="185902"/>
                </a:lnTo>
                <a:lnTo>
                  <a:pt x="225704" y="201496"/>
                </a:lnTo>
                <a:lnTo>
                  <a:pt x="230969" y="217622"/>
                </a:lnTo>
                <a:lnTo>
                  <a:pt x="232589" y="222745"/>
                </a:lnTo>
                <a:lnTo>
                  <a:pt x="237985" y="225982"/>
                </a:lnTo>
                <a:lnTo>
                  <a:pt x="243382" y="224364"/>
                </a:lnTo>
                <a:lnTo>
                  <a:pt x="248508" y="222745"/>
                </a:lnTo>
                <a:lnTo>
                  <a:pt x="251747" y="217352"/>
                </a:lnTo>
                <a:lnTo>
                  <a:pt x="250127" y="211959"/>
                </a:lnTo>
                <a:lnTo>
                  <a:pt x="230510" y="161939"/>
                </a:lnTo>
                <a:lnTo>
                  <a:pt x="220177" y="143193"/>
                </a:lnTo>
                <a:lnTo>
                  <a:pt x="216938" y="141306"/>
                </a:lnTo>
                <a:close/>
              </a:path>
              <a:path w="469264" h="624839">
                <a:moveTo>
                  <a:pt x="257413" y="272634"/>
                </a:moveTo>
                <a:lnTo>
                  <a:pt x="251476" y="272634"/>
                </a:lnTo>
                <a:lnTo>
                  <a:pt x="246080" y="272903"/>
                </a:lnTo>
                <a:lnTo>
                  <a:pt x="241763" y="277757"/>
                </a:lnTo>
                <a:lnTo>
                  <a:pt x="242303" y="283151"/>
                </a:lnTo>
                <a:lnTo>
                  <a:pt x="242831" y="295017"/>
                </a:lnTo>
                <a:lnTo>
                  <a:pt x="240565" y="338008"/>
                </a:lnTo>
                <a:lnTo>
                  <a:pt x="237985" y="355422"/>
                </a:lnTo>
                <a:lnTo>
                  <a:pt x="241763" y="360546"/>
                </a:lnTo>
                <a:lnTo>
                  <a:pt x="261797" y="327444"/>
                </a:lnTo>
                <a:lnTo>
                  <a:pt x="262809" y="301489"/>
                </a:lnTo>
                <a:lnTo>
                  <a:pt x="262809" y="295017"/>
                </a:lnTo>
                <a:lnTo>
                  <a:pt x="262270" y="282073"/>
                </a:lnTo>
                <a:lnTo>
                  <a:pt x="261730" y="276679"/>
                </a:lnTo>
                <a:lnTo>
                  <a:pt x="257413" y="272634"/>
                </a:lnTo>
                <a:close/>
              </a:path>
              <a:path w="469264" h="624839">
                <a:moveTo>
                  <a:pt x="231509" y="407738"/>
                </a:moveTo>
                <a:lnTo>
                  <a:pt x="226382" y="407738"/>
                </a:lnTo>
                <a:lnTo>
                  <a:pt x="222605" y="410165"/>
                </a:lnTo>
                <a:lnTo>
                  <a:pt x="220986" y="413939"/>
                </a:lnTo>
                <a:lnTo>
                  <a:pt x="214059" y="429404"/>
                </a:lnTo>
                <a:lnTo>
                  <a:pt x="206247" y="444210"/>
                </a:lnTo>
                <a:lnTo>
                  <a:pt x="197575" y="458309"/>
                </a:lnTo>
                <a:lnTo>
                  <a:pt x="188067" y="471648"/>
                </a:lnTo>
                <a:lnTo>
                  <a:pt x="184829" y="475964"/>
                </a:lnTo>
                <a:lnTo>
                  <a:pt x="185639" y="482166"/>
                </a:lnTo>
                <a:lnTo>
                  <a:pt x="189956" y="485672"/>
                </a:lnTo>
                <a:lnTo>
                  <a:pt x="194543" y="488908"/>
                </a:lnTo>
                <a:lnTo>
                  <a:pt x="200750" y="488099"/>
                </a:lnTo>
                <a:lnTo>
                  <a:pt x="223583" y="454154"/>
                </a:lnTo>
                <a:lnTo>
                  <a:pt x="241493" y="416637"/>
                </a:lnTo>
                <a:lnTo>
                  <a:pt x="239064" y="410704"/>
                </a:lnTo>
                <a:lnTo>
                  <a:pt x="233937" y="408547"/>
                </a:lnTo>
                <a:lnTo>
                  <a:pt x="232859" y="408007"/>
                </a:lnTo>
                <a:lnTo>
                  <a:pt x="231509" y="407738"/>
                </a:lnTo>
                <a:close/>
              </a:path>
              <a:path w="469264" h="624839">
                <a:moveTo>
                  <a:pt x="145705" y="65260"/>
                </a:moveTo>
                <a:lnTo>
                  <a:pt x="140578" y="65260"/>
                </a:lnTo>
                <a:lnTo>
                  <a:pt x="137340" y="66607"/>
                </a:lnTo>
                <a:lnTo>
                  <a:pt x="135451" y="69574"/>
                </a:lnTo>
                <a:lnTo>
                  <a:pt x="132214" y="74159"/>
                </a:lnTo>
                <a:lnTo>
                  <a:pt x="133563" y="80361"/>
                </a:lnTo>
                <a:lnTo>
                  <a:pt x="138150" y="83327"/>
                </a:lnTo>
                <a:lnTo>
                  <a:pt x="144773" y="88130"/>
                </a:lnTo>
                <a:lnTo>
                  <a:pt x="151270" y="93238"/>
                </a:lnTo>
                <a:lnTo>
                  <a:pt x="157615" y="98648"/>
                </a:lnTo>
                <a:lnTo>
                  <a:pt x="167830" y="108136"/>
                </a:lnTo>
                <a:lnTo>
                  <a:pt x="174306" y="107867"/>
                </a:lnTo>
                <a:lnTo>
                  <a:pt x="178084" y="103822"/>
                </a:lnTo>
                <a:lnTo>
                  <a:pt x="181861" y="100046"/>
                </a:lnTo>
                <a:lnTo>
                  <a:pt x="181592" y="93574"/>
                </a:lnTo>
                <a:lnTo>
                  <a:pt x="149213" y="66878"/>
                </a:lnTo>
                <a:lnTo>
                  <a:pt x="147594" y="65798"/>
                </a:lnTo>
                <a:lnTo>
                  <a:pt x="145705" y="65260"/>
                </a:lnTo>
                <a:close/>
              </a:path>
              <a:path w="469264" h="624839">
                <a:moveTo>
                  <a:pt x="42092" y="385894"/>
                </a:moveTo>
                <a:lnTo>
                  <a:pt x="36965" y="385894"/>
                </a:lnTo>
                <a:lnTo>
                  <a:pt x="34267" y="386974"/>
                </a:lnTo>
                <a:lnTo>
                  <a:pt x="32378" y="388861"/>
                </a:lnTo>
                <a:lnTo>
                  <a:pt x="26518" y="394419"/>
                </a:lnTo>
                <a:lnTo>
                  <a:pt x="20303" y="399344"/>
                </a:lnTo>
                <a:lnTo>
                  <a:pt x="13785" y="403613"/>
                </a:lnTo>
                <a:lnTo>
                  <a:pt x="7015" y="407198"/>
                </a:lnTo>
                <a:lnTo>
                  <a:pt x="2157" y="409625"/>
                </a:lnTo>
                <a:lnTo>
                  <a:pt x="0" y="415557"/>
                </a:lnTo>
                <a:lnTo>
                  <a:pt x="2428" y="420411"/>
                </a:lnTo>
                <a:lnTo>
                  <a:pt x="4585" y="425536"/>
                </a:lnTo>
                <a:lnTo>
                  <a:pt x="10523" y="427694"/>
                </a:lnTo>
                <a:lnTo>
                  <a:pt x="46678" y="402884"/>
                </a:lnTo>
                <a:lnTo>
                  <a:pt x="50726" y="398838"/>
                </a:lnTo>
                <a:lnTo>
                  <a:pt x="50457" y="392637"/>
                </a:lnTo>
                <a:lnTo>
                  <a:pt x="46409" y="388861"/>
                </a:lnTo>
                <a:lnTo>
                  <a:pt x="44521" y="386974"/>
                </a:lnTo>
                <a:lnTo>
                  <a:pt x="42092" y="385894"/>
                </a:lnTo>
                <a:close/>
              </a:path>
              <a:path w="469264" h="624839">
                <a:moveTo>
                  <a:pt x="77439" y="270207"/>
                </a:moveTo>
                <a:lnTo>
                  <a:pt x="70963" y="270207"/>
                </a:lnTo>
                <a:lnTo>
                  <a:pt x="65567" y="271016"/>
                </a:lnTo>
                <a:lnTo>
                  <a:pt x="61789" y="276410"/>
                </a:lnTo>
                <a:lnTo>
                  <a:pt x="62868" y="281802"/>
                </a:lnTo>
                <a:lnTo>
                  <a:pt x="63948" y="289083"/>
                </a:lnTo>
                <a:lnTo>
                  <a:pt x="64488" y="296364"/>
                </a:lnTo>
                <a:lnTo>
                  <a:pt x="64488" y="303916"/>
                </a:lnTo>
                <a:lnTo>
                  <a:pt x="58552" y="344636"/>
                </a:lnTo>
                <a:lnTo>
                  <a:pt x="61520" y="350029"/>
                </a:lnTo>
                <a:lnTo>
                  <a:pt x="66916" y="351647"/>
                </a:lnTo>
                <a:lnTo>
                  <a:pt x="72312" y="352995"/>
                </a:lnTo>
                <a:lnTo>
                  <a:pt x="77708" y="349759"/>
                </a:lnTo>
                <a:lnTo>
                  <a:pt x="84455" y="303916"/>
                </a:lnTo>
                <a:lnTo>
                  <a:pt x="84349" y="297490"/>
                </a:lnTo>
                <a:lnTo>
                  <a:pt x="84016" y="291140"/>
                </a:lnTo>
                <a:lnTo>
                  <a:pt x="83430" y="284841"/>
                </a:lnTo>
                <a:lnTo>
                  <a:pt x="82566" y="278566"/>
                </a:lnTo>
                <a:lnTo>
                  <a:pt x="81756" y="273712"/>
                </a:lnTo>
                <a:lnTo>
                  <a:pt x="77439" y="270207"/>
                </a:lnTo>
                <a:close/>
              </a:path>
              <a:path w="469264" h="624839">
                <a:moveTo>
                  <a:pt x="25902" y="188767"/>
                </a:moveTo>
                <a:lnTo>
                  <a:pt x="20775" y="188767"/>
                </a:lnTo>
                <a:lnTo>
                  <a:pt x="17538" y="190116"/>
                </a:lnTo>
                <a:lnTo>
                  <a:pt x="15648" y="193081"/>
                </a:lnTo>
                <a:lnTo>
                  <a:pt x="12411" y="197666"/>
                </a:lnTo>
                <a:lnTo>
                  <a:pt x="13760" y="203869"/>
                </a:lnTo>
                <a:lnTo>
                  <a:pt x="18347" y="206836"/>
                </a:lnTo>
                <a:lnTo>
                  <a:pt x="24469" y="211542"/>
                </a:lnTo>
                <a:lnTo>
                  <a:pt x="30319" y="216813"/>
                </a:lnTo>
                <a:lnTo>
                  <a:pt x="35802" y="222572"/>
                </a:lnTo>
                <a:lnTo>
                  <a:pt x="41013" y="228947"/>
                </a:lnTo>
                <a:lnTo>
                  <a:pt x="44250" y="233263"/>
                </a:lnTo>
                <a:lnTo>
                  <a:pt x="50457" y="234341"/>
                </a:lnTo>
                <a:lnTo>
                  <a:pt x="54773" y="230836"/>
                </a:lnTo>
                <a:lnTo>
                  <a:pt x="59361" y="227600"/>
                </a:lnTo>
                <a:lnTo>
                  <a:pt x="60170" y="221397"/>
                </a:lnTo>
                <a:lnTo>
                  <a:pt x="29410" y="190385"/>
                </a:lnTo>
                <a:lnTo>
                  <a:pt x="27791" y="189307"/>
                </a:lnTo>
                <a:lnTo>
                  <a:pt x="25902" y="188767"/>
                </a:lnTo>
                <a:close/>
              </a:path>
            </a:pathLst>
          </a:custGeom>
          <a:solidFill>
            <a:srgbClr val="A2A2A2"/>
          </a:solidFill>
        </p:spPr>
        <p:txBody>
          <a:bodyPr wrap="square" lIns="0" tIns="0" rIns="0" bIns="0" rtlCol="0"/>
          <a:lstStyle/>
          <a:p>
            <a:endParaRPr/>
          </a:p>
        </p:txBody>
      </p:sp>
      <p:sp>
        <p:nvSpPr>
          <p:cNvPr id="71" name="object 49"/>
          <p:cNvSpPr/>
          <p:nvPr/>
        </p:nvSpPr>
        <p:spPr>
          <a:xfrm>
            <a:off x="696757" y="4096249"/>
            <a:ext cx="193700" cy="275536"/>
          </a:xfrm>
          <a:custGeom>
            <a:avLst/>
            <a:gdLst/>
            <a:ahLst/>
            <a:cxnLst/>
            <a:rect l="l" t="t" r="r" b="b"/>
            <a:pathLst>
              <a:path w="198755" h="292100">
                <a:moveTo>
                  <a:pt x="193264" y="72864"/>
                </a:moveTo>
                <a:lnTo>
                  <a:pt x="4872" y="72864"/>
                </a:lnTo>
                <a:lnTo>
                  <a:pt x="28150" y="259344"/>
                </a:lnTo>
                <a:lnTo>
                  <a:pt x="169715" y="259344"/>
                </a:lnTo>
                <a:lnTo>
                  <a:pt x="171113" y="248279"/>
                </a:lnTo>
                <a:lnTo>
                  <a:pt x="38165" y="248279"/>
                </a:lnTo>
                <a:lnTo>
                  <a:pt x="17323" y="83929"/>
                </a:lnTo>
                <a:lnTo>
                  <a:pt x="191867" y="83929"/>
                </a:lnTo>
                <a:lnTo>
                  <a:pt x="193264" y="72864"/>
                </a:lnTo>
                <a:close/>
              </a:path>
              <a:path w="198755" h="292100">
                <a:moveTo>
                  <a:pt x="191867" y="83929"/>
                </a:moveTo>
                <a:lnTo>
                  <a:pt x="180813" y="83929"/>
                </a:lnTo>
                <a:lnTo>
                  <a:pt x="159971" y="248279"/>
                </a:lnTo>
                <a:lnTo>
                  <a:pt x="171113" y="248279"/>
                </a:lnTo>
                <a:lnTo>
                  <a:pt x="191867" y="83929"/>
                </a:lnTo>
                <a:close/>
              </a:path>
              <a:path w="198755" h="292100">
                <a:moveTo>
                  <a:pt x="198137" y="40479"/>
                </a:moveTo>
                <a:lnTo>
                  <a:pt x="0" y="40479"/>
                </a:lnTo>
                <a:lnTo>
                  <a:pt x="0" y="66117"/>
                </a:lnTo>
                <a:lnTo>
                  <a:pt x="198137" y="66117"/>
                </a:lnTo>
                <a:lnTo>
                  <a:pt x="198137" y="40479"/>
                </a:lnTo>
                <a:close/>
              </a:path>
              <a:path w="198755" h="292100">
                <a:moveTo>
                  <a:pt x="165655" y="265821"/>
                </a:moveTo>
                <a:lnTo>
                  <a:pt x="32481" y="265821"/>
                </a:lnTo>
                <a:lnTo>
                  <a:pt x="26797" y="271758"/>
                </a:lnTo>
                <a:lnTo>
                  <a:pt x="26797" y="285791"/>
                </a:lnTo>
                <a:lnTo>
                  <a:pt x="32481" y="291729"/>
                </a:lnTo>
                <a:lnTo>
                  <a:pt x="165655" y="291729"/>
                </a:lnTo>
                <a:lnTo>
                  <a:pt x="171339" y="285791"/>
                </a:lnTo>
                <a:lnTo>
                  <a:pt x="171339" y="271758"/>
                </a:lnTo>
                <a:lnTo>
                  <a:pt x="165655" y="265821"/>
                </a:lnTo>
                <a:close/>
              </a:path>
              <a:path w="198755" h="292100">
                <a:moveTo>
                  <a:pt x="23819" y="0"/>
                </a:moveTo>
                <a:lnTo>
                  <a:pt x="23819" y="32383"/>
                </a:lnTo>
                <a:lnTo>
                  <a:pt x="40601" y="32383"/>
                </a:lnTo>
                <a:lnTo>
                  <a:pt x="40601" y="17810"/>
                </a:lnTo>
                <a:lnTo>
                  <a:pt x="174046" y="17810"/>
                </a:lnTo>
                <a:lnTo>
                  <a:pt x="174046" y="12412"/>
                </a:lnTo>
                <a:lnTo>
                  <a:pt x="23819" y="0"/>
                </a:lnTo>
                <a:close/>
              </a:path>
              <a:path w="198755" h="292100">
                <a:moveTo>
                  <a:pt x="174046" y="17810"/>
                </a:moveTo>
                <a:lnTo>
                  <a:pt x="40601" y="17810"/>
                </a:lnTo>
                <a:lnTo>
                  <a:pt x="157535" y="27525"/>
                </a:lnTo>
                <a:lnTo>
                  <a:pt x="157535" y="32383"/>
                </a:lnTo>
                <a:lnTo>
                  <a:pt x="174046" y="32383"/>
                </a:lnTo>
                <a:lnTo>
                  <a:pt x="174046" y="17810"/>
                </a:lnTo>
                <a:close/>
              </a:path>
            </a:pathLst>
          </a:custGeom>
          <a:solidFill>
            <a:srgbClr val="496392"/>
          </a:solidFill>
        </p:spPr>
        <p:txBody>
          <a:bodyPr wrap="square" lIns="0" tIns="0" rIns="0" bIns="0" rtlCol="0"/>
          <a:lstStyle/>
          <a:p>
            <a:endParaRPr/>
          </a:p>
        </p:txBody>
      </p:sp>
      <p:sp>
        <p:nvSpPr>
          <p:cNvPr id="72" name="object 50"/>
          <p:cNvSpPr/>
          <p:nvPr/>
        </p:nvSpPr>
        <p:spPr>
          <a:xfrm>
            <a:off x="1081398" y="3997180"/>
            <a:ext cx="256204" cy="462422"/>
          </a:xfrm>
          <a:custGeom>
            <a:avLst/>
            <a:gdLst/>
            <a:ahLst/>
            <a:cxnLst/>
            <a:rect l="l" t="t" r="r" b="b"/>
            <a:pathLst>
              <a:path w="262890" h="490220">
                <a:moveTo>
                  <a:pt x="150048" y="450730"/>
                </a:moveTo>
                <a:lnTo>
                  <a:pt x="144921" y="450730"/>
                </a:lnTo>
                <a:lnTo>
                  <a:pt x="142762" y="451540"/>
                </a:lnTo>
                <a:lnTo>
                  <a:pt x="134168" y="457322"/>
                </a:lnTo>
                <a:lnTo>
                  <a:pt x="127042" y="461695"/>
                </a:lnTo>
                <a:lnTo>
                  <a:pt x="119814" y="465714"/>
                </a:lnTo>
                <a:lnTo>
                  <a:pt x="112536" y="469353"/>
                </a:lnTo>
                <a:lnTo>
                  <a:pt x="107408" y="471783"/>
                </a:lnTo>
                <a:lnTo>
                  <a:pt x="105249" y="477720"/>
                </a:lnTo>
                <a:lnTo>
                  <a:pt x="107678" y="482848"/>
                </a:lnTo>
                <a:lnTo>
                  <a:pt x="110107" y="487707"/>
                </a:lnTo>
                <a:lnTo>
                  <a:pt x="116044" y="489866"/>
                </a:lnTo>
                <a:lnTo>
                  <a:pt x="129104" y="483393"/>
                </a:lnTo>
                <a:lnTo>
                  <a:pt x="158144" y="459638"/>
                </a:lnTo>
                <a:lnTo>
                  <a:pt x="153017" y="452351"/>
                </a:lnTo>
                <a:lnTo>
                  <a:pt x="150048" y="450730"/>
                </a:lnTo>
                <a:close/>
              </a:path>
              <a:path w="262890" h="490220">
                <a:moveTo>
                  <a:pt x="216976" y="76381"/>
                </a:moveTo>
                <a:lnTo>
                  <a:pt x="211849" y="76381"/>
                </a:lnTo>
                <a:lnTo>
                  <a:pt x="209959" y="76652"/>
                </a:lnTo>
                <a:lnTo>
                  <a:pt x="208340" y="77731"/>
                </a:lnTo>
                <a:lnTo>
                  <a:pt x="203753" y="80430"/>
                </a:lnTo>
                <a:lnTo>
                  <a:pt x="202133" y="86638"/>
                </a:lnTo>
                <a:lnTo>
                  <a:pt x="204832" y="91226"/>
                </a:lnTo>
                <a:lnTo>
                  <a:pt x="212679" y="105695"/>
                </a:lnTo>
                <a:lnTo>
                  <a:pt x="219641" y="120746"/>
                </a:lnTo>
                <a:lnTo>
                  <a:pt x="225743" y="136353"/>
                </a:lnTo>
                <a:lnTo>
                  <a:pt x="231009" y="152492"/>
                </a:lnTo>
                <a:lnTo>
                  <a:pt x="232359" y="157891"/>
                </a:lnTo>
                <a:lnTo>
                  <a:pt x="238026" y="160859"/>
                </a:lnTo>
                <a:lnTo>
                  <a:pt x="243424" y="159240"/>
                </a:lnTo>
                <a:lnTo>
                  <a:pt x="248552" y="157620"/>
                </a:lnTo>
                <a:lnTo>
                  <a:pt x="251790" y="152223"/>
                </a:lnTo>
                <a:lnTo>
                  <a:pt x="250171" y="146825"/>
                </a:lnTo>
                <a:lnTo>
                  <a:pt x="230550" y="96762"/>
                </a:lnTo>
                <a:lnTo>
                  <a:pt x="220214" y="78000"/>
                </a:lnTo>
                <a:lnTo>
                  <a:pt x="216976" y="76381"/>
                </a:lnTo>
                <a:close/>
              </a:path>
              <a:path w="262890" h="490220">
                <a:moveTo>
                  <a:pt x="257457" y="207552"/>
                </a:moveTo>
                <a:lnTo>
                  <a:pt x="251520" y="207552"/>
                </a:lnTo>
                <a:lnTo>
                  <a:pt x="246122" y="208092"/>
                </a:lnTo>
                <a:lnTo>
                  <a:pt x="241804" y="212680"/>
                </a:lnTo>
                <a:lnTo>
                  <a:pt x="242075" y="218348"/>
                </a:lnTo>
                <a:lnTo>
                  <a:pt x="242541" y="223476"/>
                </a:lnTo>
                <a:lnTo>
                  <a:pt x="242615" y="236432"/>
                </a:lnTo>
                <a:lnTo>
                  <a:pt x="238836" y="285013"/>
                </a:lnTo>
                <a:lnTo>
                  <a:pt x="238026" y="290410"/>
                </a:lnTo>
                <a:lnTo>
                  <a:pt x="241804" y="295539"/>
                </a:lnTo>
                <a:lnTo>
                  <a:pt x="261708" y="262510"/>
                </a:lnTo>
                <a:lnTo>
                  <a:pt x="262855" y="236432"/>
                </a:lnTo>
                <a:lnTo>
                  <a:pt x="262855" y="229953"/>
                </a:lnTo>
                <a:lnTo>
                  <a:pt x="262584" y="223476"/>
                </a:lnTo>
                <a:lnTo>
                  <a:pt x="262044" y="216998"/>
                </a:lnTo>
                <a:lnTo>
                  <a:pt x="261775" y="211871"/>
                </a:lnTo>
                <a:lnTo>
                  <a:pt x="257457" y="207552"/>
                </a:lnTo>
                <a:close/>
              </a:path>
              <a:path w="262890" h="490220">
                <a:moveTo>
                  <a:pt x="232629" y="343042"/>
                </a:moveTo>
                <a:lnTo>
                  <a:pt x="226152" y="343042"/>
                </a:lnTo>
                <a:lnTo>
                  <a:pt x="222644" y="345201"/>
                </a:lnTo>
                <a:lnTo>
                  <a:pt x="221025" y="348979"/>
                </a:lnTo>
                <a:lnTo>
                  <a:pt x="214096" y="364456"/>
                </a:lnTo>
                <a:lnTo>
                  <a:pt x="206283" y="379275"/>
                </a:lnTo>
                <a:lnTo>
                  <a:pt x="197609" y="393386"/>
                </a:lnTo>
                <a:lnTo>
                  <a:pt x="188100" y="406737"/>
                </a:lnTo>
                <a:lnTo>
                  <a:pt x="184862" y="411055"/>
                </a:lnTo>
                <a:lnTo>
                  <a:pt x="185671" y="417534"/>
                </a:lnTo>
                <a:lnTo>
                  <a:pt x="189990" y="420772"/>
                </a:lnTo>
                <a:lnTo>
                  <a:pt x="194577" y="424011"/>
                </a:lnTo>
                <a:lnTo>
                  <a:pt x="200785" y="423202"/>
                </a:lnTo>
                <a:lnTo>
                  <a:pt x="223622" y="389261"/>
                </a:lnTo>
                <a:lnTo>
                  <a:pt x="241535" y="351678"/>
                </a:lnTo>
                <a:lnTo>
                  <a:pt x="239106" y="345740"/>
                </a:lnTo>
                <a:lnTo>
                  <a:pt x="233979" y="343581"/>
                </a:lnTo>
                <a:lnTo>
                  <a:pt x="232629" y="343042"/>
                </a:lnTo>
                <a:close/>
              </a:path>
              <a:path w="262890" h="490220">
                <a:moveTo>
                  <a:pt x="145460" y="0"/>
                </a:moveTo>
                <a:lnTo>
                  <a:pt x="140333" y="0"/>
                </a:lnTo>
                <a:lnTo>
                  <a:pt x="137364" y="1350"/>
                </a:lnTo>
                <a:lnTo>
                  <a:pt x="135475" y="4319"/>
                </a:lnTo>
                <a:lnTo>
                  <a:pt x="132237" y="8907"/>
                </a:lnTo>
                <a:lnTo>
                  <a:pt x="133316" y="15114"/>
                </a:lnTo>
                <a:lnTo>
                  <a:pt x="137904" y="18083"/>
                </a:lnTo>
                <a:lnTo>
                  <a:pt x="144684" y="22891"/>
                </a:lnTo>
                <a:lnTo>
                  <a:pt x="151263" y="28002"/>
                </a:lnTo>
                <a:lnTo>
                  <a:pt x="157638" y="33417"/>
                </a:lnTo>
                <a:lnTo>
                  <a:pt x="167860" y="42914"/>
                </a:lnTo>
                <a:lnTo>
                  <a:pt x="174337" y="42914"/>
                </a:lnTo>
                <a:lnTo>
                  <a:pt x="181893" y="34817"/>
                </a:lnTo>
                <a:lnTo>
                  <a:pt x="181623" y="28340"/>
                </a:lnTo>
                <a:lnTo>
                  <a:pt x="177575" y="24561"/>
                </a:lnTo>
                <a:lnTo>
                  <a:pt x="147619" y="539"/>
                </a:lnTo>
                <a:lnTo>
                  <a:pt x="145460" y="0"/>
                </a:lnTo>
                <a:close/>
              </a:path>
              <a:path w="262890" h="490220">
                <a:moveTo>
                  <a:pt x="42099" y="320909"/>
                </a:moveTo>
                <a:lnTo>
                  <a:pt x="36972" y="320909"/>
                </a:lnTo>
                <a:lnTo>
                  <a:pt x="34273" y="321989"/>
                </a:lnTo>
                <a:lnTo>
                  <a:pt x="32384" y="324148"/>
                </a:lnTo>
                <a:lnTo>
                  <a:pt x="26523" y="329668"/>
                </a:lnTo>
                <a:lnTo>
                  <a:pt x="20307" y="334506"/>
                </a:lnTo>
                <a:lnTo>
                  <a:pt x="13788" y="338685"/>
                </a:lnTo>
                <a:lnTo>
                  <a:pt x="7016" y="342231"/>
                </a:lnTo>
                <a:lnTo>
                  <a:pt x="2159" y="344661"/>
                </a:lnTo>
                <a:lnTo>
                  <a:pt x="0" y="350598"/>
                </a:lnTo>
                <a:lnTo>
                  <a:pt x="2428" y="355726"/>
                </a:lnTo>
                <a:lnTo>
                  <a:pt x="4587" y="360584"/>
                </a:lnTo>
                <a:lnTo>
                  <a:pt x="10524" y="362743"/>
                </a:lnTo>
                <a:lnTo>
                  <a:pt x="46687" y="337913"/>
                </a:lnTo>
                <a:lnTo>
                  <a:pt x="50465" y="333865"/>
                </a:lnTo>
                <a:lnTo>
                  <a:pt x="50465" y="327657"/>
                </a:lnTo>
                <a:lnTo>
                  <a:pt x="46417" y="323879"/>
                </a:lnTo>
                <a:lnTo>
                  <a:pt x="44528" y="321989"/>
                </a:lnTo>
                <a:lnTo>
                  <a:pt x="42099" y="320909"/>
                </a:lnTo>
                <a:close/>
              </a:path>
              <a:path w="262890" h="490220">
                <a:moveTo>
                  <a:pt x="77453" y="205124"/>
                </a:moveTo>
                <a:lnTo>
                  <a:pt x="70976" y="205124"/>
                </a:lnTo>
                <a:lnTo>
                  <a:pt x="65578" y="206203"/>
                </a:lnTo>
                <a:lnTo>
                  <a:pt x="61800" y="211330"/>
                </a:lnTo>
                <a:lnTo>
                  <a:pt x="62880" y="216729"/>
                </a:lnTo>
                <a:lnTo>
                  <a:pt x="63959" y="224016"/>
                </a:lnTo>
                <a:lnTo>
                  <a:pt x="64499" y="231573"/>
                </a:lnTo>
                <a:lnTo>
                  <a:pt x="64499" y="238860"/>
                </a:lnTo>
                <a:lnTo>
                  <a:pt x="58562" y="279615"/>
                </a:lnTo>
                <a:lnTo>
                  <a:pt x="61530" y="285283"/>
                </a:lnTo>
                <a:lnTo>
                  <a:pt x="84157" y="249327"/>
                </a:lnTo>
                <a:lnTo>
                  <a:pt x="84469" y="238860"/>
                </a:lnTo>
                <a:lnTo>
                  <a:pt x="84364" y="232543"/>
                </a:lnTo>
                <a:lnTo>
                  <a:pt x="84031" y="226175"/>
                </a:lnTo>
                <a:lnTo>
                  <a:pt x="83445" y="219807"/>
                </a:lnTo>
                <a:lnTo>
                  <a:pt x="82580" y="213490"/>
                </a:lnTo>
                <a:lnTo>
                  <a:pt x="81771" y="208631"/>
                </a:lnTo>
                <a:lnTo>
                  <a:pt x="77453" y="205124"/>
                </a:lnTo>
                <a:close/>
              </a:path>
              <a:path w="262890" h="490220">
                <a:moveTo>
                  <a:pt x="25907" y="123614"/>
                </a:moveTo>
                <a:lnTo>
                  <a:pt x="20780" y="123614"/>
                </a:lnTo>
                <a:lnTo>
                  <a:pt x="17541" y="125233"/>
                </a:lnTo>
                <a:lnTo>
                  <a:pt x="12414" y="132520"/>
                </a:lnTo>
                <a:lnTo>
                  <a:pt x="13763" y="138728"/>
                </a:lnTo>
                <a:lnTo>
                  <a:pt x="18351" y="141966"/>
                </a:lnTo>
                <a:lnTo>
                  <a:pt x="24469" y="146521"/>
                </a:lnTo>
                <a:lnTo>
                  <a:pt x="30259" y="151683"/>
                </a:lnTo>
                <a:lnTo>
                  <a:pt x="35694" y="157452"/>
                </a:lnTo>
                <a:lnTo>
                  <a:pt x="40750" y="163828"/>
                </a:lnTo>
                <a:lnTo>
                  <a:pt x="44258" y="168146"/>
                </a:lnTo>
                <a:lnTo>
                  <a:pt x="50465" y="169227"/>
                </a:lnTo>
                <a:lnTo>
                  <a:pt x="54783" y="165987"/>
                </a:lnTo>
                <a:lnTo>
                  <a:pt x="59371" y="162479"/>
                </a:lnTo>
                <a:lnTo>
                  <a:pt x="60181" y="156272"/>
                </a:lnTo>
                <a:lnTo>
                  <a:pt x="56942" y="151952"/>
                </a:lnTo>
                <a:lnTo>
                  <a:pt x="29415" y="125233"/>
                </a:lnTo>
                <a:lnTo>
                  <a:pt x="27796" y="124153"/>
                </a:lnTo>
                <a:lnTo>
                  <a:pt x="25907" y="123614"/>
                </a:lnTo>
                <a:close/>
              </a:path>
            </a:pathLst>
          </a:custGeom>
          <a:solidFill>
            <a:srgbClr val="A2A2A2"/>
          </a:solidFill>
        </p:spPr>
        <p:txBody>
          <a:bodyPr wrap="square" lIns="0" tIns="0" rIns="0" bIns="0" rtlCol="0"/>
          <a:lstStyle/>
          <a:p>
            <a:endParaRPr/>
          </a:p>
        </p:txBody>
      </p:sp>
      <p:sp>
        <p:nvSpPr>
          <p:cNvPr id="73" name="object 51"/>
          <p:cNvSpPr/>
          <p:nvPr/>
        </p:nvSpPr>
        <p:spPr>
          <a:xfrm>
            <a:off x="2326925" y="2389522"/>
            <a:ext cx="457330" cy="590007"/>
          </a:xfrm>
          <a:custGeom>
            <a:avLst/>
            <a:gdLst/>
            <a:ahLst/>
            <a:cxnLst/>
            <a:rect l="l" t="t" r="r" b="b"/>
            <a:pathLst>
              <a:path w="469264" h="625475">
                <a:moveTo>
                  <a:pt x="317854" y="586905"/>
                </a:moveTo>
                <a:lnTo>
                  <a:pt x="312727" y="586905"/>
                </a:lnTo>
                <a:lnTo>
                  <a:pt x="310838" y="587446"/>
                </a:lnTo>
                <a:lnTo>
                  <a:pt x="309219" y="588526"/>
                </a:lnTo>
                <a:lnTo>
                  <a:pt x="302044" y="593040"/>
                </a:lnTo>
                <a:lnTo>
                  <a:pt x="294716" y="597275"/>
                </a:lnTo>
                <a:lnTo>
                  <a:pt x="287288" y="601256"/>
                </a:lnTo>
                <a:lnTo>
                  <a:pt x="279808" y="605010"/>
                </a:lnTo>
                <a:lnTo>
                  <a:pt x="274951" y="607171"/>
                </a:lnTo>
                <a:lnTo>
                  <a:pt x="272793" y="613116"/>
                </a:lnTo>
                <a:lnTo>
                  <a:pt x="274951" y="618249"/>
                </a:lnTo>
                <a:lnTo>
                  <a:pt x="277380" y="623114"/>
                </a:lnTo>
                <a:lnTo>
                  <a:pt x="283316" y="625275"/>
                </a:lnTo>
                <a:lnTo>
                  <a:pt x="288443" y="623114"/>
                </a:lnTo>
                <a:lnTo>
                  <a:pt x="324599" y="602307"/>
                </a:lnTo>
                <a:lnTo>
                  <a:pt x="325949" y="596093"/>
                </a:lnTo>
                <a:lnTo>
                  <a:pt x="322981" y="591499"/>
                </a:lnTo>
                <a:lnTo>
                  <a:pt x="321091" y="588526"/>
                </a:lnTo>
                <a:lnTo>
                  <a:pt x="317854" y="586905"/>
                </a:lnTo>
                <a:close/>
              </a:path>
              <a:path w="469264" h="625475">
                <a:moveTo>
                  <a:pt x="396913" y="75119"/>
                </a:moveTo>
                <a:lnTo>
                  <a:pt x="391786" y="75119"/>
                </a:lnTo>
                <a:lnTo>
                  <a:pt x="389627" y="75660"/>
                </a:lnTo>
                <a:lnTo>
                  <a:pt x="388009" y="77011"/>
                </a:lnTo>
                <a:lnTo>
                  <a:pt x="383421" y="79983"/>
                </a:lnTo>
                <a:lnTo>
                  <a:pt x="382342" y="86469"/>
                </a:lnTo>
                <a:lnTo>
                  <a:pt x="385580" y="90792"/>
                </a:lnTo>
                <a:lnTo>
                  <a:pt x="394982" y="105117"/>
                </a:lnTo>
                <a:lnTo>
                  <a:pt x="403726" y="120076"/>
                </a:lnTo>
                <a:lnTo>
                  <a:pt x="411762" y="135593"/>
                </a:lnTo>
                <a:lnTo>
                  <a:pt x="419039" y="151591"/>
                </a:lnTo>
                <a:lnTo>
                  <a:pt x="421196" y="156724"/>
                </a:lnTo>
                <a:lnTo>
                  <a:pt x="427134" y="158885"/>
                </a:lnTo>
                <a:lnTo>
                  <a:pt x="432259" y="156724"/>
                </a:lnTo>
                <a:lnTo>
                  <a:pt x="437117" y="154562"/>
                </a:lnTo>
                <a:lnTo>
                  <a:pt x="439545" y="148617"/>
                </a:lnTo>
                <a:lnTo>
                  <a:pt x="437386" y="143753"/>
                </a:lnTo>
                <a:lnTo>
                  <a:pt x="411774" y="94583"/>
                </a:lnTo>
                <a:lnTo>
                  <a:pt x="399881" y="76741"/>
                </a:lnTo>
                <a:lnTo>
                  <a:pt x="396913" y="75119"/>
                </a:lnTo>
                <a:close/>
              </a:path>
              <a:path w="469264" h="625475">
                <a:moveTo>
                  <a:pt x="454385" y="205633"/>
                </a:moveTo>
                <a:lnTo>
                  <a:pt x="448449" y="205633"/>
                </a:lnTo>
                <a:lnTo>
                  <a:pt x="447640" y="205903"/>
                </a:lnTo>
                <a:lnTo>
                  <a:pt x="442243" y="206984"/>
                </a:lnTo>
                <a:lnTo>
                  <a:pt x="439005" y="212388"/>
                </a:lnTo>
                <a:lnTo>
                  <a:pt x="440085" y="217792"/>
                </a:lnTo>
                <a:lnTo>
                  <a:pt x="443369" y="234756"/>
                </a:lnTo>
                <a:lnTo>
                  <a:pt x="445920" y="251974"/>
                </a:lnTo>
                <a:lnTo>
                  <a:pt x="447711" y="269395"/>
                </a:lnTo>
                <a:lnTo>
                  <a:pt x="448718" y="286967"/>
                </a:lnTo>
                <a:lnTo>
                  <a:pt x="448989" y="292371"/>
                </a:lnTo>
                <a:lnTo>
                  <a:pt x="453576" y="296696"/>
                </a:lnTo>
                <a:lnTo>
                  <a:pt x="464639" y="296155"/>
                </a:lnTo>
                <a:lnTo>
                  <a:pt x="468956" y="291561"/>
                </a:lnTo>
                <a:lnTo>
                  <a:pt x="468687" y="286157"/>
                </a:lnTo>
                <a:lnTo>
                  <a:pt x="467670" y="267732"/>
                </a:lnTo>
                <a:lnTo>
                  <a:pt x="465819" y="249408"/>
                </a:lnTo>
                <a:lnTo>
                  <a:pt x="463108" y="231286"/>
                </a:lnTo>
                <a:lnTo>
                  <a:pt x="459512" y="213469"/>
                </a:lnTo>
                <a:lnTo>
                  <a:pt x="458703" y="208875"/>
                </a:lnTo>
                <a:lnTo>
                  <a:pt x="454385" y="205633"/>
                </a:lnTo>
                <a:close/>
              </a:path>
              <a:path w="469264" h="625475">
                <a:moveTo>
                  <a:pt x="456813" y="347765"/>
                </a:moveTo>
                <a:lnTo>
                  <a:pt x="450338" y="347765"/>
                </a:lnTo>
                <a:lnTo>
                  <a:pt x="446021" y="351548"/>
                </a:lnTo>
                <a:lnTo>
                  <a:pt x="445481" y="356412"/>
                </a:lnTo>
                <a:lnTo>
                  <a:pt x="442694" y="373736"/>
                </a:lnTo>
                <a:lnTo>
                  <a:pt x="439174" y="390831"/>
                </a:lnTo>
                <a:lnTo>
                  <a:pt x="434895" y="407673"/>
                </a:lnTo>
                <a:lnTo>
                  <a:pt x="429831" y="424237"/>
                </a:lnTo>
                <a:lnTo>
                  <a:pt x="427943" y="429370"/>
                </a:lnTo>
                <a:lnTo>
                  <a:pt x="430911" y="435044"/>
                </a:lnTo>
                <a:lnTo>
                  <a:pt x="436037" y="436937"/>
                </a:lnTo>
                <a:lnTo>
                  <a:pt x="441434" y="438557"/>
                </a:lnTo>
                <a:lnTo>
                  <a:pt x="447100" y="435856"/>
                </a:lnTo>
                <a:lnTo>
                  <a:pt x="448718" y="430451"/>
                </a:lnTo>
                <a:lnTo>
                  <a:pt x="454022" y="413035"/>
                </a:lnTo>
                <a:lnTo>
                  <a:pt x="458567" y="395290"/>
                </a:lnTo>
                <a:lnTo>
                  <a:pt x="462303" y="377291"/>
                </a:lnTo>
                <a:lnTo>
                  <a:pt x="465179" y="359115"/>
                </a:lnTo>
                <a:lnTo>
                  <a:pt x="465988" y="353710"/>
                </a:lnTo>
                <a:lnTo>
                  <a:pt x="462211" y="348576"/>
                </a:lnTo>
                <a:lnTo>
                  <a:pt x="456813" y="347765"/>
                </a:lnTo>
                <a:close/>
              </a:path>
              <a:path w="469264" h="625475">
                <a:moveTo>
                  <a:pt x="412023" y="482602"/>
                </a:moveTo>
                <a:lnTo>
                  <a:pt x="406896" y="482602"/>
                </a:lnTo>
                <a:lnTo>
                  <a:pt x="403658" y="484494"/>
                </a:lnTo>
                <a:lnTo>
                  <a:pt x="401769" y="487737"/>
                </a:lnTo>
                <a:lnTo>
                  <a:pt x="392675" y="502784"/>
                </a:lnTo>
                <a:lnTo>
                  <a:pt x="382848" y="517122"/>
                </a:lnTo>
                <a:lnTo>
                  <a:pt x="372363" y="530751"/>
                </a:lnTo>
                <a:lnTo>
                  <a:pt x="361295" y="543671"/>
                </a:lnTo>
                <a:lnTo>
                  <a:pt x="357518" y="547724"/>
                </a:lnTo>
                <a:lnTo>
                  <a:pt x="357788" y="554210"/>
                </a:lnTo>
                <a:lnTo>
                  <a:pt x="361835" y="557992"/>
                </a:lnTo>
                <a:lnTo>
                  <a:pt x="365883" y="561505"/>
                </a:lnTo>
                <a:lnTo>
                  <a:pt x="372358" y="561235"/>
                </a:lnTo>
                <a:lnTo>
                  <a:pt x="399004" y="528843"/>
                </a:lnTo>
                <a:lnTo>
                  <a:pt x="421736" y="492870"/>
                </a:lnTo>
                <a:lnTo>
                  <a:pt x="420118" y="486656"/>
                </a:lnTo>
                <a:lnTo>
                  <a:pt x="415260" y="483953"/>
                </a:lnTo>
                <a:lnTo>
                  <a:pt x="413642" y="483143"/>
                </a:lnTo>
                <a:lnTo>
                  <a:pt x="412023" y="482602"/>
                </a:lnTo>
                <a:close/>
              </a:path>
              <a:path w="469264" h="625475">
                <a:moveTo>
                  <a:pt x="320551" y="0"/>
                </a:moveTo>
                <a:lnTo>
                  <a:pt x="315426" y="0"/>
                </a:lnTo>
                <a:lnTo>
                  <a:pt x="312458" y="1621"/>
                </a:lnTo>
                <a:lnTo>
                  <a:pt x="310299" y="4323"/>
                </a:lnTo>
                <a:lnTo>
                  <a:pt x="307331" y="8916"/>
                </a:lnTo>
                <a:lnTo>
                  <a:pt x="308410" y="15132"/>
                </a:lnTo>
                <a:lnTo>
                  <a:pt x="319827" y="23183"/>
                </a:lnTo>
                <a:lnTo>
                  <a:pt x="326555" y="28271"/>
                </a:lnTo>
                <a:lnTo>
                  <a:pt x="333183" y="33612"/>
                </a:lnTo>
                <a:lnTo>
                  <a:pt x="339709" y="39180"/>
                </a:lnTo>
                <a:lnTo>
                  <a:pt x="343757" y="42693"/>
                </a:lnTo>
                <a:lnTo>
                  <a:pt x="349963" y="42424"/>
                </a:lnTo>
                <a:lnTo>
                  <a:pt x="353740" y="38100"/>
                </a:lnTo>
                <a:lnTo>
                  <a:pt x="357518" y="34047"/>
                </a:lnTo>
                <a:lnTo>
                  <a:pt x="356979" y="27832"/>
                </a:lnTo>
                <a:lnTo>
                  <a:pt x="324330" y="1891"/>
                </a:lnTo>
                <a:lnTo>
                  <a:pt x="322710" y="541"/>
                </a:lnTo>
                <a:lnTo>
                  <a:pt x="320551" y="0"/>
                </a:lnTo>
                <a:close/>
              </a:path>
              <a:path w="469264" h="625475">
                <a:moveTo>
                  <a:pt x="150022" y="516649"/>
                </a:moveTo>
                <a:lnTo>
                  <a:pt x="144895" y="516649"/>
                </a:lnTo>
                <a:lnTo>
                  <a:pt x="142737" y="517190"/>
                </a:lnTo>
                <a:lnTo>
                  <a:pt x="141118" y="518540"/>
                </a:lnTo>
                <a:lnTo>
                  <a:pt x="134144" y="523249"/>
                </a:lnTo>
                <a:lnTo>
                  <a:pt x="127019" y="527627"/>
                </a:lnTo>
                <a:lnTo>
                  <a:pt x="119793" y="531651"/>
                </a:lnTo>
                <a:lnTo>
                  <a:pt x="112516" y="535294"/>
                </a:lnTo>
                <a:lnTo>
                  <a:pt x="107389" y="537726"/>
                </a:lnTo>
                <a:lnTo>
                  <a:pt x="105230" y="543671"/>
                </a:lnTo>
                <a:lnTo>
                  <a:pt x="107660" y="548535"/>
                </a:lnTo>
                <a:lnTo>
                  <a:pt x="110088" y="553669"/>
                </a:lnTo>
                <a:lnTo>
                  <a:pt x="116024" y="555830"/>
                </a:lnTo>
                <a:lnTo>
                  <a:pt x="157038" y="531782"/>
                </a:lnTo>
                <a:lnTo>
                  <a:pt x="158117" y="525297"/>
                </a:lnTo>
                <a:lnTo>
                  <a:pt x="155149" y="520973"/>
                </a:lnTo>
                <a:lnTo>
                  <a:pt x="152990" y="518271"/>
                </a:lnTo>
                <a:lnTo>
                  <a:pt x="150022" y="516649"/>
                </a:lnTo>
                <a:close/>
              </a:path>
              <a:path w="469264" h="625475">
                <a:moveTo>
                  <a:pt x="216938" y="141592"/>
                </a:moveTo>
                <a:lnTo>
                  <a:pt x="211813" y="141592"/>
                </a:lnTo>
                <a:lnTo>
                  <a:pt x="209923" y="142133"/>
                </a:lnTo>
                <a:lnTo>
                  <a:pt x="208305" y="142943"/>
                </a:lnTo>
                <a:lnTo>
                  <a:pt x="203718" y="145915"/>
                </a:lnTo>
                <a:lnTo>
                  <a:pt x="202098" y="151860"/>
                </a:lnTo>
                <a:lnTo>
                  <a:pt x="204797" y="156724"/>
                </a:lnTo>
                <a:lnTo>
                  <a:pt x="212643" y="171210"/>
                </a:lnTo>
                <a:lnTo>
                  <a:pt x="219603" y="186279"/>
                </a:lnTo>
                <a:lnTo>
                  <a:pt x="225704" y="201904"/>
                </a:lnTo>
                <a:lnTo>
                  <a:pt x="230969" y="218062"/>
                </a:lnTo>
                <a:lnTo>
                  <a:pt x="232589" y="223197"/>
                </a:lnTo>
                <a:lnTo>
                  <a:pt x="237985" y="226439"/>
                </a:lnTo>
                <a:lnTo>
                  <a:pt x="243382" y="224817"/>
                </a:lnTo>
                <a:lnTo>
                  <a:pt x="248508" y="223197"/>
                </a:lnTo>
                <a:lnTo>
                  <a:pt x="251747" y="217792"/>
                </a:lnTo>
                <a:lnTo>
                  <a:pt x="250127" y="212388"/>
                </a:lnTo>
                <a:lnTo>
                  <a:pt x="230510" y="162268"/>
                </a:lnTo>
                <a:lnTo>
                  <a:pt x="220177" y="143484"/>
                </a:lnTo>
                <a:lnTo>
                  <a:pt x="216938" y="141592"/>
                </a:lnTo>
                <a:close/>
              </a:path>
              <a:path w="469264" h="625475">
                <a:moveTo>
                  <a:pt x="257413" y="273187"/>
                </a:moveTo>
                <a:lnTo>
                  <a:pt x="251476" y="273187"/>
                </a:lnTo>
                <a:lnTo>
                  <a:pt x="246080" y="273457"/>
                </a:lnTo>
                <a:lnTo>
                  <a:pt x="241763" y="278320"/>
                </a:lnTo>
                <a:lnTo>
                  <a:pt x="242303" y="283725"/>
                </a:lnTo>
                <a:lnTo>
                  <a:pt x="242831" y="295614"/>
                </a:lnTo>
                <a:lnTo>
                  <a:pt x="240565" y="338578"/>
                </a:lnTo>
                <a:lnTo>
                  <a:pt x="238795" y="350467"/>
                </a:lnTo>
                <a:lnTo>
                  <a:pt x="237985" y="356142"/>
                </a:lnTo>
                <a:lnTo>
                  <a:pt x="241763" y="361276"/>
                </a:lnTo>
                <a:lnTo>
                  <a:pt x="252556" y="362897"/>
                </a:lnTo>
                <a:lnTo>
                  <a:pt x="257683" y="359115"/>
                </a:lnTo>
                <a:lnTo>
                  <a:pt x="262556" y="315103"/>
                </a:lnTo>
                <a:lnTo>
                  <a:pt x="262809" y="302099"/>
                </a:lnTo>
                <a:lnTo>
                  <a:pt x="262809" y="295614"/>
                </a:lnTo>
                <a:lnTo>
                  <a:pt x="262270" y="282644"/>
                </a:lnTo>
                <a:lnTo>
                  <a:pt x="261730" y="277239"/>
                </a:lnTo>
                <a:lnTo>
                  <a:pt x="257413" y="273187"/>
                </a:lnTo>
                <a:close/>
              </a:path>
              <a:path w="469264" h="625475">
                <a:moveTo>
                  <a:pt x="231509" y="408564"/>
                </a:moveTo>
                <a:lnTo>
                  <a:pt x="226382" y="408564"/>
                </a:lnTo>
                <a:lnTo>
                  <a:pt x="222605" y="410996"/>
                </a:lnTo>
                <a:lnTo>
                  <a:pt x="220986" y="414779"/>
                </a:lnTo>
                <a:lnTo>
                  <a:pt x="214059" y="430274"/>
                </a:lnTo>
                <a:lnTo>
                  <a:pt x="206247" y="445111"/>
                </a:lnTo>
                <a:lnTo>
                  <a:pt x="197575" y="459238"/>
                </a:lnTo>
                <a:lnTo>
                  <a:pt x="188067" y="472605"/>
                </a:lnTo>
                <a:lnTo>
                  <a:pt x="184829" y="476928"/>
                </a:lnTo>
                <a:lnTo>
                  <a:pt x="185639" y="483143"/>
                </a:lnTo>
                <a:lnTo>
                  <a:pt x="189956" y="486656"/>
                </a:lnTo>
                <a:lnTo>
                  <a:pt x="194543" y="489898"/>
                </a:lnTo>
                <a:lnTo>
                  <a:pt x="200750" y="489088"/>
                </a:lnTo>
                <a:lnTo>
                  <a:pt x="203987" y="484494"/>
                </a:lnTo>
                <a:lnTo>
                  <a:pt x="214253" y="470110"/>
                </a:lnTo>
                <a:lnTo>
                  <a:pt x="223583" y="454940"/>
                </a:lnTo>
                <a:lnTo>
                  <a:pt x="231952" y="439009"/>
                </a:lnTo>
                <a:lnTo>
                  <a:pt x="239335" y="422344"/>
                </a:lnTo>
                <a:lnTo>
                  <a:pt x="241493" y="417211"/>
                </a:lnTo>
                <a:lnTo>
                  <a:pt x="239064" y="411537"/>
                </a:lnTo>
                <a:lnTo>
                  <a:pt x="233937" y="409374"/>
                </a:lnTo>
                <a:lnTo>
                  <a:pt x="232859" y="408834"/>
                </a:lnTo>
                <a:lnTo>
                  <a:pt x="231509" y="408564"/>
                </a:lnTo>
                <a:close/>
              </a:path>
              <a:path w="469264" h="625475">
                <a:moveTo>
                  <a:pt x="145435" y="65121"/>
                </a:moveTo>
                <a:lnTo>
                  <a:pt x="140308" y="65121"/>
                </a:lnTo>
                <a:lnTo>
                  <a:pt x="137340" y="66743"/>
                </a:lnTo>
                <a:lnTo>
                  <a:pt x="135451" y="69715"/>
                </a:lnTo>
                <a:lnTo>
                  <a:pt x="132214" y="74308"/>
                </a:lnTo>
                <a:lnTo>
                  <a:pt x="133563" y="80524"/>
                </a:lnTo>
                <a:lnTo>
                  <a:pt x="137880" y="83496"/>
                </a:lnTo>
                <a:lnTo>
                  <a:pt x="144659" y="88309"/>
                </a:lnTo>
                <a:lnTo>
                  <a:pt x="151236" y="93426"/>
                </a:lnTo>
                <a:lnTo>
                  <a:pt x="157611" y="98848"/>
                </a:lnTo>
                <a:lnTo>
                  <a:pt x="167830" y="108356"/>
                </a:lnTo>
                <a:lnTo>
                  <a:pt x="174306" y="108085"/>
                </a:lnTo>
                <a:lnTo>
                  <a:pt x="178084" y="104032"/>
                </a:lnTo>
                <a:lnTo>
                  <a:pt x="181861" y="100249"/>
                </a:lnTo>
                <a:lnTo>
                  <a:pt x="181592" y="93764"/>
                </a:lnTo>
                <a:lnTo>
                  <a:pt x="149213" y="67012"/>
                </a:lnTo>
                <a:lnTo>
                  <a:pt x="147594" y="65932"/>
                </a:lnTo>
                <a:lnTo>
                  <a:pt x="145435" y="65121"/>
                </a:lnTo>
                <a:close/>
              </a:path>
              <a:path w="469264" h="625475">
                <a:moveTo>
                  <a:pt x="42092" y="386676"/>
                </a:moveTo>
                <a:lnTo>
                  <a:pt x="36965" y="386676"/>
                </a:lnTo>
                <a:lnTo>
                  <a:pt x="34267" y="387757"/>
                </a:lnTo>
                <a:lnTo>
                  <a:pt x="32378" y="389648"/>
                </a:lnTo>
                <a:lnTo>
                  <a:pt x="26518" y="395218"/>
                </a:lnTo>
                <a:lnTo>
                  <a:pt x="20303" y="400153"/>
                </a:lnTo>
                <a:lnTo>
                  <a:pt x="13785" y="404430"/>
                </a:lnTo>
                <a:lnTo>
                  <a:pt x="7015" y="408024"/>
                </a:lnTo>
                <a:lnTo>
                  <a:pt x="2157" y="410455"/>
                </a:lnTo>
                <a:lnTo>
                  <a:pt x="0" y="416399"/>
                </a:lnTo>
                <a:lnTo>
                  <a:pt x="2428" y="421264"/>
                </a:lnTo>
                <a:lnTo>
                  <a:pt x="4585" y="426398"/>
                </a:lnTo>
                <a:lnTo>
                  <a:pt x="10523" y="428560"/>
                </a:lnTo>
                <a:lnTo>
                  <a:pt x="46678" y="403699"/>
                </a:lnTo>
                <a:lnTo>
                  <a:pt x="50726" y="399647"/>
                </a:lnTo>
                <a:lnTo>
                  <a:pt x="50457" y="393432"/>
                </a:lnTo>
                <a:lnTo>
                  <a:pt x="46409" y="389379"/>
                </a:lnTo>
                <a:lnTo>
                  <a:pt x="44521" y="387757"/>
                </a:lnTo>
                <a:lnTo>
                  <a:pt x="42092" y="386676"/>
                </a:lnTo>
                <a:close/>
              </a:path>
              <a:path w="469264" h="625475">
                <a:moveTo>
                  <a:pt x="77439" y="270755"/>
                </a:moveTo>
                <a:lnTo>
                  <a:pt x="70963" y="270755"/>
                </a:lnTo>
                <a:lnTo>
                  <a:pt x="65567" y="271565"/>
                </a:lnTo>
                <a:lnTo>
                  <a:pt x="61789" y="276699"/>
                </a:lnTo>
                <a:lnTo>
                  <a:pt x="62868" y="282374"/>
                </a:lnTo>
                <a:lnTo>
                  <a:pt x="63948" y="289670"/>
                </a:lnTo>
                <a:lnTo>
                  <a:pt x="64488" y="296965"/>
                </a:lnTo>
                <a:lnTo>
                  <a:pt x="64488" y="304532"/>
                </a:lnTo>
                <a:lnTo>
                  <a:pt x="58552" y="345334"/>
                </a:lnTo>
                <a:lnTo>
                  <a:pt x="61520" y="350738"/>
                </a:lnTo>
                <a:lnTo>
                  <a:pt x="66916" y="352360"/>
                </a:lnTo>
                <a:lnTo>
                  <a:pt x="72312" y="353710"/>
                </a:lnTo>
                <a:lnTo>
                  <a:pt x="77708" y="350467"/>
                </a:lnTo>
                <a:lnTo>
                  <a:pt x="84455" y="304532"/>
                </a:lnTo>
                <a:lnTo>
                  <a:pt x="84349" y="298055"/>
                </a:lnTo>
                <a:lnTo>
                  <a:pt x="84016" y="291629"/>
                </a:lnTo>
                <a:lnTo>
                  <a:pt x="83430" y="285304"/>
                </a:lnTo>
                <a:lnTo>
                  <a:pt x="82566" y="279132"/>
                </a:lnTo>
                <a:lnTo>
                  <a:pt x="81756" y="273997"/>
                </a:lnTo>
                <a:lnTo>
                  <a:pt x="77439" y="270755"/>
                </a:lnTo>
                <a:close/>
              </a:path>
              <a:path w="469264" h="625475">
                <a:moveTo>
                  <a:pt x="25902" y="189149"/>
                </a:moveTo>
                <a:lnTo>
                  <a:pt x="20775" y="189149"/>
                </a:lnTo>
                <a:lnTo>
                  <a:pt x="17538" y="190501"/>
                </a:lnTo>
                <a:lnTo>
                  <a:pt x="15648" y="193473"/>
                </a:lnTo>
                <a:lnTo>
                  <a:pt x="12411" y="198066"/>
                </a:lnTo>
                <a:lnTo>
                  <a:pt x="13760" y="204282"/>
                </a:lnTo>
                <a:lnTo>
                  <a:pt x="18347" y="207255"/>
                </a:lnTo>
                <a:lnTo>
                  <a:pt x="24469" y="211970"/>
                </a:lnTo>
                <a:lnTo>
                  <a:pt x="30319" y="217252"/>
                </a:lnTo>
                <a:lnTo>
                  <a:pt x="35802" y="223023"/>
                </a:lnTo>
                <a:lnTo>
                  <a:pt x="41013" y="229411"/>
                </a:lnTo>
                <a:lnTo>
                  <a:pt x="44250" y="233735"/>
                </a:lnTo>
                <a:lnTo>
                  <a:pt x="50457" y="234546"/>
                </a:lnTo>
                <a:lnTo>
                  <a:pt x="54773" y="231303"/>
                </a:lnTo>
                <a:lnTo>
                  <a:pt x="59361" y="228061"/>
                </a:lnTo>
                <a:lnTo>
                  <a:pt x="60170" y="221846"/>
                </a:lnTo>
                <a:lnTo>
                  <a:pt x="29410" y="190771"/>
                </a:lnTo>
                <a:lnTo>
                  <a:pt x="27791" y="189691"/>
                </a:lnTo>
                <a:lnTo>
                  <a:pt x="25902" y="189149"/>
                </a:lnTo>
                <a:close/>
              </a:path>
            </a:pathLst>
          </a:custGeom>
          <a:solidFill>
            <a:srgbClr val="A2A2A2"/>
          </a:solidFill>
        </p:spPr>
        <p:txBody>
          <a:bodyPr wrap="square" lIns="0" tIns="0" rIns="0" bIns="0" rtlCol="0"/>
          <a:lstStyle/>
          <a:p>
            <a:endParaRPr/>
          </a:p>
        </p:txBody>
      </p:sp>
      <p:sp>
        <p:nvSpPr>
          <p:cNvPr id="74" name="object 52"/>
          <p:cNvSpPr/>
          <p:nvPr/>
        </p:nvSpPr>
        <p:spPr>
          <a:xfrm>
            <a:off x="1859527" y="2558352"/>
            <a:ext cx="274769" cy="276734"/>
          </a:xfrm>
          <a:custGeom>
            <a:avLst/>
            <a:gdLst/>
            <a:ahLst/>
            <a:cxnLst/>
            <a:rect l="l" t="t" r="r" b="b"/>
            <a:pathLst>
              <a:path w="281939" h="293369">
                <a:moveTo>
                  <a:pt x="110732" y="0"/>
                </a:moveTo>
                <a:lnTo>
                  <a:pt x="94267" y="4702"/>
                </a:lnTo>
                <a:lnTo>
                  <a:pt x="80761" y="15240"/>
                </a:lnTo>
                <a:lnTo>
                  <a:pt x="71977" y="30642"/>
                </a:lnTo>
                <a:lnTo>
                  <a:pt x="69913" y="41079"/>
                </a:lnTo>
                <a:lnTo>
                  <a:pt x="70383" y="51394"/>
                </a:lnTo>
                <a:lnTo>
                  <a:pt x="73162" y="61224"/>
                </a:lnTo>
                <a:lnTo>
                  <a:pt x="78030" y="70201"/>
                </a:lnTo>
                <a:lnTo>
                  <a:pt x="46903" y="224548"/>
                </a:lnTo>
                <a:lnTo>
                  <a:pt x="27994" y="235442"/>
                </a:lnTo>
                <a:lnTo>
                  <a:pt x="13157" y="251219"/>
                </a:lnTo>
                <a:lnTo>
                  <a:pt x="3468" y="270847"/>
                </a:lnTo>
                <a:lnTo>
                  <a:pt x="0" y="293292"/>
                </a:lnTo>
                <a:lnTo>
                  <a:pt x="147845" y="293292"/>
                </a:lnTo>
                <a:lnTo>
                  <a:pt x="145734" y="275708"/>
                </a:lnTo>
                <a:lnTo>
                  <a:pt x="139713" y="259623"/>
                </a:lnTo>
                <a:lnTo>
                  <a:pt x="130246" y="245565"/>
                </a:lnTo>
                <a:lnTo>
                  <a:pt x="117801" y="234061"/>
                </a:lnTo>
                <a:lnTo>
                  <a:pt x="128391" y="87495"/>
                </a:lnTo>
                <a:lnTo>
                  <a:pt x="133148" y="85983"/>
                </a:lnTo>
                <a:lnTo>
                  <a:pt x="137253" y="83604"/>
                </a:lnTo>
                <a:lnTo>
                  <a:pt x="141577" y="80795"/>
                </a:lnTo>
                <a:lnTo>
                  <a:pt x="204034" y="80795"/>
                </a:lnTo>
                <a:lnTo>
                  <a:pt x="191988" y="70850"/>
                </a:lnTo>
                <a:lnTo>
                  <a:pt x="114990" y="70850"/>
                </a:lnTo>
                <a:lnTo>
                  <a:pt x="107209" y="68472"/>
                </a:lnTo>
                <a:lnTo>
                  <a:pt x="98664" y="63608"/>
                </a:lnTo>
                <a:lnTo>
                  <a:pt x="92835" y="56150"/>
                </a:lnTo>
                <a:lnTo>
                  <a:pt x="90248" y="47071"/>
                </a:lnTo>
                <a:lnTo>
                  <a:pt x="91431" y="37343"/>
                </a:lnTo>
                <a:lnTo>
                  <a:pt x="96264" y="28703"/>
                </a:lnTo>
                <a:lnTo>
                  <a:pt x="103670" y="22859"/>
                </a:lnTo>
                <a:lnTo>
                  <a:pt x="112738" y="20259"/>
                </a:lnTo>
                <a:lnTo>
                  <a:pt x="151906" y="20259"/>
                </a:lnTo>
                <a:lnTo>
                  <a:pt x="150925" y="18374"/>
                </a:lnTo>
                <a:lnTo>
                  <a:pt x="141158" y="8660"/>
                </a:lnTo>
                <a:lnTo>
                  <a:pt x="128391" y="2107"/>
                </a:lnTo>
                <a:lnTo>
                  <a:pt x="110732" y="0"/>
                </a:lnTo>
                <a:close/>
              </a:path>
              <a:path w="281939" h="293369">
                <a:moveTo>
                  <a:pt x="204034" y="80795"/>
                </a:moveTo>
                <a:lnTo>
                  <a:pt x="141577" y="80795"/>
                </a:lnTo>
                <a:lnTo>
                  <a:pt x="200802" y="117759"/>
                </a:lnTo>
                <a:lnTo>
                  <a:pt x="191292" y="130946"/>
                </a:lnTo>
                <a:lnTo>
                  <a:pt x="244248" y="169425"/>
                </a:lnTo>
                <a:lnTo>
                  <a:pt x="247491" y="154509"/>
                </a:lnTo>
                <a:lnTo>
                  <a:pt x="210313" y="127703"/>
                </a:lnTo>
                <a:lnTo>
                  <a:pt x="231279" y="99169"/>
                </a:lnTo>
                <a:lnTo>
                  <a:pt x="254650" y="99169"/>
                </a:lnTo>
                <a:lnTo>
                  <a:pt x="246320" y="93116"/>
                </a:lnTo>
                <a:lnTo>
                  <a:pt x="218959" y="93116"/>
                </a:lnTo>
                <a:lnTo>
                  <a:pt x="204034" y="80795"/>
                </a:lnTo>
                <a:close/>
              </a:path>
              <a:path w="281939" h="293369">
                <a:moveTo>
                  <a:pt x="254650" y="99169"/>
                </a:moveTo>
                <a:lnTo>
                  <a:pt x="231279" y="99169"/>
                </a:lnTo>
                <a:lnTo>
                  <a:pt x="268241" y="126407"/>
                </a:lnTo>
                <a:lnTo>
                  <a:pt x="281426" y="118624"/>
                </a:lnTo>
                <a:lnTo>
                  <a:pt x="254650" y="99169"/>
                </a:lnTo>
                <a:close/>
              </a:path>
              <a:path w="281939" h="293369">
                <a:moveTo>
                  <a:pt x="228469" y="80146"/>
                </a:moveTo>
                <a:lnTo>
                  <a:pt x="218959" y="93116"/>
                </a:lnTo>
                <a:lnTo>
                  <a:pt x="246320" y="93116"/>
                </a:lnTo>
                <a:lnTo>
                  <a:pt x="228469" y="80146"/>
                </a:lnTo>
                <a:close/>
              </a:path>
              <a:path w="281939" h="293369">
                <a:moveTo>
                  <a:pt x="151906" y="20259"/>
                </a:moveTo>
                <a:lnTo>
                  <a:pt x="112738" y="20259"/>
                </a:lnTo>
                <a:lnTo>
                  <a:pt x="122556" y="21347"/>
                </a:lnTo>
                <a:lnTo>
                  <a:pt x="131100" y="26211"/>
                </a:lnTo>
                <a:lnTo>
                  <a:pt x="136930" y="33669"/>
                </a:lnTo>
                <a:lnTo>
                  <a:pt x="139516" y="42748"/>
                </a:lnTo>
                <a:lnTo>
                  <a:pt x="138334" y="52475"/>
                </a:lnTo>
                <a:lnTo>
                  <a:pt x="114990" y="70850"/>
                </a:lnTo>
                <a:lnTo>
                  <a:pt x="191988" y="70850"/>
                </a:lnTo>
                <a:lnTo>
                  <a:pt x="159518" y="44045"/>
                </a:lnTo>
                <a:lnTo>
                  <a:pt x="157207" y="30439"/>
                </a:lnTo>
                <a:lnTo>
                  <a:pt x="151906" y="20259"/>
                </a:lnTo>
                <a:close/>
              </a:path>
            </a:pathLst>
          </a:custGeom>
          <a:solidFill>
            <a:srgbClr val="496392"/>
          </a:solidFill>
        </p:spPr>
        <p:txBody>
          <a:bodyPr wrap="square" lIns="0" tIns="0" rIns="0" bIns="0" rtlCol="0"/>
          <a:lstStyle/>
          <a:p>
            <a:endParaRPr/>
          </a:p>
        </p:txBody>
      </p:sp>
      <p:sp>
        <p:nvSpPr>
          <p:cNvPr id="75" name="object 53"/>
          <p:cNvSpPr/>
          <p:nvPr/>
        </p:nvSpPr>
        <p:spPr>
          <a:xfrm>
            <a:off x="662860" y="2514105"/>
            <a:ext cx="259298" cy="355202"/>
          </a:xfrm>
          <a:custGeom>
            <a:avLst/>
            <a:gdLst/>
            <a:ahLst/>
            <a:cxnLst/>
            <a:rect l="l" t="t" r="r" b="b"/>
            <a:pathLst>
              <a:path w="266065" h="376555">
                <a:moveTo>
                  <a:pt x="132965" y="0"/>
                </a:moveTo>
                <a:lnTo>
                  <a:pt x="90952" y="6787"/>
                </a:lnTo>
                <a:lnTo>
                  <a:pt x="54453" y="25683"/>
                </a:lnTo>
                <a:lnTo>
                  <a:pt x="25665" y="54492"/>
                </a:lnTo>
                <a:lnTo>
                  <a:pt x="6782" y="91017"/>
                </a:lnTo>
                <a:lnTo>
                  <a:pt x="0" y="133060"/>
                </a:lnTo>
                <a:lnTo>
                  <a:pt x="20775" y="202024"/>
                </a:lnTo>
                <a:lnTo>
                  <a:pt x="66482" y="282131"/>
                </a:lnTo>
                <a:lnTo>
                  <a:pt x="112189" y="348465"/>
                </a:lnTo>
                <a:lnTo>
                  <a:pt x="132965" y="376113"/>
                </a:lnTo>
                <a:lnTo>
                  <a:pt x="153741" y="348465"/>
                </a:lnTo>
                <a:lnTo>
                  <a:pt x="199448" y="282131"/>
                </a:lnTo>
                <a:lnTo>
                  <a:pt x="232381" y="224412"/>
                </a:lnTo>
                <a:lnTo>
                  <a:pt x="132965" y="224412"/>
                </a:lnTo>
                <a:lnTo>
                  <a:pt x="97490" y="217223"/>
                </a:lnTo>
                <a:lnTo>
                  <a:pt x="68534" y="197629"/>
                </a:lnTo>
                <a:lnTo>
                  <a:pt x="49017" y="168589"/>
                </a:lnTo>
                <a:lnTo>
                  <a:pt x="41862" y="133060"/>
                </a:lnTo>
                <a:lnTo>
                  <a:pt x="49017" y="97560"/>
                </a:lnTo>
                <a:lnTo>
                  <a:pt x="68534" y="68583"/>
                </a:lnTo>
                <a:lnTo>
                  <a:pt x="97490" y="49053"/>
                </a:lnTo>
                <a:lnTo>
                  <a:pt x="132965" y="41893"/>
                </a:lnTo>
                <a:lnTo>
                  <a:pt x="227740" y="41893"/>
                </a:lnTo>
                <a:lnTo>
                  <a:pt x="211557" y="25683"/>
                </a:lnTo>
                <a:lnTo>
                  <a:pt x="175049" y="6787"/>
                </a:lnTo>
                <a:lnTo>
                  <a:pt x="132965" y="0"/>
                </a:lnTo>
                <a:close/>
              </a:path>
              <a:path w="266065" h="376555">
                <a:moveTo>
                  <a:pt x="227740" y="41893"/>
                </a:moveTo>
                <a:lnTo>
                  <a:pt x="132965" y="41893"/>
                </a:lnTo>
                <a:lnTo>
                  <a:pt x="168468" y="49053"/>
                </a:lnTo>
                <a:lnTo>
                  <a:pt x="197488" y="68583"/>
                </a:lnTo>
                <a:lnTo>
                  <a:pt x="217068" y="97560"/>
                </a:lnTo>
                <a:lnTo>
                  <a:pt x="224252" y="133060"/>
                </a:lnTo>
                <a:lnTo>
                  <a:pt x="217068" y="168589"/>
                </a:lnTo>
                <a:lnTo>
                  <a:pt x="197488" y="197629"/>
                </a:lnTo>
                <a:lnTo>
                  <a:pt x="168468" y="217223"/>
                </a:lnTo>
                <a:lnTo>
                  <a:pt x="132965" y="224412"/>
                </a:lnTo>
                <a:lnTo>
                  <a:pt x="232381" y="224412"/>
                </a:lnTo>
                <a:lnTo>
                  <a:pt x="245155" y="202024"/>
                </a:lnTo>
                <a:lnTo>
                  <a:pt x="265931" y="133060"/>
                </a:lnTo>
                <a:lnTo>
                  <a:pt x="259166" y="91017"/>
                </a:lnTo>
                <a:lnTo>
                  <a:pt x="240319" y="54492"/>
                </a:lnTo>
                <a:lnTo>
                  <a:pt x="227740" y="41893"/>
                </a:lnTo>
                <a:close/>
              </a:path>
              <a:path w="266065" h="376555">
                <a:moveTo>
                  <a:pt x="127986" y="166463"/>
                </a:moveTo>
                <a:lnTo>
                  <a:pt x="100138" y="166463"/>
                </a:lnTo>
                <a:lnTo>
                  <a:pt x="97741" y="168864"/>
                </a:lnTo>
                <a:lnTo>
                  <a:pt x="97741" y="196914"/>
                </a:lnTo>
                <a:lnTo>
                  <a:pt x="100138" y="199313"/>
                </a:lnTo>
                <a:lnTo>
                  <a:pt x="127986" y="199313"/>
                </a:lnTo>
                <a:lnTo>
                  <a:pt x="130383" y="196914"/>
                </a:lnTo>
                <a:lnTo>
                  <a:pt x="130383" y="168864"/>
                </a:lnTo>
                <a:lnTo>
                  <a:pt x="127986" y="166463"/>
                </a:lnTo>
                <a:close/>
              </a:path>
              <a:path w="266065" h="376555">
                <a:moveTo>
                  <a:pt x="165976" y="166463"/>
                </a:moveTo>
                <a:lnTo>
                  <a:pt x="138129" y="166463"/>
                </a:lnTo>
                <a:lnTo>
                  <a:pt x="135731" y="168864"/>
                </a:lnTo>
                <a:lnTo>
                  <a:pt x="135731" y="196914"/>
                </a:lnTo>
                <a:lnTo>
                  <a:pt x="138129" y="199313"/>
                </a:lnTo>
                <a:lnTo>
                  <a:pt x="165976" y="199313"/>
                </a:lnTo>
                <a:lnTo>
                  <a:pt x="168373" y="196914"/>
                </a:lnTo>
                <a:lnTo>
                  <a:pt x="168373" y="168864"/>
                </a:lnTo>
                <a:lnTo>
                  <a:pt x="165976" y="166463"/>
                </a:lnTo>
                <a:close/>
              </a:path>
              <a:path w="266065" h="376555">
                <a:moveTo>
                  <a:pt x="127986" y="129185"/>
                </a:moveTo>
                <a:lnTo>
                  <a:pt x="100138" y="129185"/>
                </a:lnTo>
                <a:lnTo>
                  <a:pt x="97741" y="131584"/>
                </a:lnTo>
                <a:lnTo>
                  <a:pt x="97741" y="159451"/>
                </a:lnTo>
                <a:lnTo>
                  <a:pt x="100138" y="161851"/>
                </a:lnTo>
                <a:lnTo>
                  <a:pt x="127986" y="161851"/>
                </a:lnTo>
                <a:lnTo>
                  <a:pt x="130383" y="159451"/>
                </a:lnTo>
                <a:lnTo>
                  <a:pt x="130383" y="131584"/>
                </a:lnTo>
                <a:lnTo>
                  <a:pt x="127986" y="129185"/>
                </a:lnTo>
                <a:close/>
              </a:path>
              <a:path w="266065" h="376555">
                <a:moveTo>
                  <a:pt x="165976" y="129185"/>
                </a:moveTo>
                <a:lnTo>
                  <a:pt x="138129" y="129185"/>
                </a:lnTo>
                <a:lnTo>
                  <a:pt x="135731" y="131584"/>
                </a:lnTo>
                <a:lnTo>
                  <a:pt x="135731" y="159451"/>
                </a:lnTo>
                <a:lnTo>
                  <a:pt x="138129" y="161851"/>
                </a:lnTo>
                <a:lnTo>
                  <a:pt x="165976" y="161851"/>
                </a:lnTo>
                <a:lnTo>
                  <a:pt x="168373" y="159451"/>
                </a:lnTo>
                <a:lnTo>
                  <a:pt x="168373" y="131584"/>
                </a:lnTo>
                <a:lnTo>
                  <a:pt x="165976" y="129185"/>
                </a:lnTo>
                <a:close/>
              </a:path>
              <a:path w="266065" h="376555">
                <a:moveTo>
                  <a:pt x="136653" y="56473"/>
                </a:moveTo>
                <a:lnTo>
                  <a:pt x="129461" y="56473"/>
                </a:lnTo>
                <a:lnTo>
                  <a:pt x="49792" y="136198"/>
                </a:lnTo>
                <a:lnTo>
                  <a:pt x="49792" y="143395"/>
                </a:lnTo>
                <a:lnTo>
                  <a:pt x="58644" y="152253"/>
                </a:lnTo>
                <a:lnTo>
                  <a:pt x="65837" y="152253"/>
                </a:lnTo>
                <a:lnTo>
                  <a:pt x="132965" y="84893"/>
                </a:lnTo>
                <a:lnTo>
                  <a:pt x="164987" y="84893"/>
                </a:lnTo>
                <a:lnTo>
                  <a:pt x="136653" y="56473"/>
                </a:lnTo>
                <a:close/>
              </a:path>
              <a:path w="266065" h="376555">
                <a:moveTo>
                  <a:pt x="164987" y="84893"/>
                </a:moveTo>
                <a:lnTo>
                  <a:pt x="132965" y="84893"/>
                </a:lnTo>
                <a:lnTo>
                  <a:pt x="198065" y="150039"/>
                </a:lnTo>
                <a:lnTo>
                  <a:pt x="200831" y="151146"/>
                </a:lnTo>
                <a:lnTo>
                  <a:pt x="206732" y="151146"/>
                </a:lnTo>
                <a:lnTo>
                  <a:pt x="209683" y="150039"/>
                </a:lnTo>
                <a:lnTo>
                  <a:pt x="211712" y="147825"/>
                </a:lnTo>
                <a:lnTo>
                  <a:pt x="216138" y="143395"/>
                </a:lnTo>
                <a:lnTo>
                  <a:pt x="216138" y="136198"/>
                </a:lnTo>
                <a:lnTo>
                  <a:pt x="164987" y="84893"/>
                </a:lnTo>
                <a:close/>
              </a:path>
            </a:pathLst>
          </a:custGeom>
          <a:solidFill>
            <a:srgbClr val="496392"/>
          </a:solidFill>
        </p:spPr>
        <p:txBody>
          <a:bodyPr wrap="square" lIns="0" tIns="0" rIns="0" bIns="0" rtlCol="0"/>
          <a:lstStyle/>
          <a:p>
            <a:endParaRPr/>
          </a:p>
        </p:txBody>
      </p:sp>
      <p:sp>
        <p:nvSpPr>
          <p:cNvPr id="76" name="object 54"/>
          <p:cNvSpPr/>
          <p:nvPr/>
        </p:nvSpPr>
        <p:spPr>
          <a:xfrm>
            <a:off x="1081398" y="2457226"/>
            <a:ext cx="256204" cy="462422"/>
          </a:xfrm>
          <a:custGeom>
            <a:avLst/>
            <a:gdLst/>
            <a:ahLst/>
            <a:cxnLst/>
            <a:rect l="l" t="t" r="r" b="b"/>
            <a:pathLst>
              <a:path w="262890" h="490219">
                <a:moveTo>
                  <a:pt x="150048" y="450730"/>
                </a:moveTo>
                <a:lnTo>
                  <a:pt x="144921" y="450730"/>
                </a:lnTo>
                <a:lnTo>
                  <a:pt x="142762" y="451540"/>
                </a:lnTo>
                <a:lnTo>
                  <a:pt x="134168" y="457322"/>
                </a:lnTo>
                <a:lnTo>
                  <a:pt x="127042" y="461695"/>
                </a:lnTo>
                <a:lnTo>
                  <a:pt x="119814" y="465714"/>
                </a:lnTo>
                <a:lnTo>
                  <a:pt x="112536" y="469353"/>
                </a:lnTo>
                <a:lnTo>
                  <a:pt x="107408" y="471783"/>
                </a:lnTo>
                <a:lnTo>
                  <a:pt x="105249" y="477720"/>
                </a:lnTo>
                <a:lnTo>
                  <a:pt x="107678" y="482848"/>
                </a:lnTo>
                <a:lnTo>
                  <a:pt x="110107" y="487706"/>
                </a:lnTo>
                <a:lnTo>
                  <a:pt x="116044" y="489866"/>
                </a:lnTo>
                <a:lnTo>
                  <a:pt x="129104" y="483393"/>
                </a:lnTo>
                <a:lnTo>
                  <a:pt x="158144" y="459638"/>
                </a:lnTo>
                <a:lnTo>
                  <a:pt x="153017" y="452351"/>
                </a:lnTo>
                <a:lnTo>
                  <a:pt x="150048" y="450730"/>
                </a:lnTo>
                <a:close/>
              </a:path>
              <a:path w="262890" h="490219">
                <a:moveTo>
                  <a:pt x="216976" y="76381"/>
                </a:moveTo>
                <a:lnTo>
                  <a:pt x="211849" y="76381"/>
                </a:lnTo>
                <a:lnTo>
                  <a:pt x="209959" y="76652"/>
                </a:lnTo>
                <a:lnTo>
                  <a:pt x="208340" y="77731"/>
                </a:lnTo>
                <a:lnTo>
                  <a:pt x="203753" y="80430"/>
                </a:lnTo>
                <a:lnTo>
                  <a:pt x="202133" y="86638"/>
                </a:lnTo>
                <a:lnTo>
                  <a:pt x="204832" y="91226"/>
                </a:lnTo>
                <a:lnTo>
                  <a:pt x="212679" y="105695"/>
                </a:lnTo>
                <a:lnTo>
                  <a:pt x="219641" y="120746"/>
                </a:lnTo>
                <a:lnTo>
                  <a:pt x="225743" y="136353"/>
                </a:lnTo>
                <a:lnTo>
                  <a:pt x="231009" y="152492"/>
                </a:lnTo>
                <a:lnTo>
                  <a:pt x="232359" y="157891"/>
                </a:lnTo>
                <a:lnTo>
                  <a:pt x="238026" y="160859"/>
                </a:lnTo>
                <a:lnTo>
                  <a:pt x="243424" y="159240"/>
                </a:lnTo>
                <a:lnTo>
                  <a:pt x="248552" y="157620"/>
                </a:lnTo>
                <a:lnTo>
                  <a:pt x="251790" y="152223"/>
                </a:lnTo>
                <a:lnTo>
                  <a:pt x="250171" y="146824"/>
                </a:lnTo>
                <a:lnTo>
                  <a:pt x="230550" y="96762"/>
                </a:lnTo>
                <a:lnTo>
                  <a:pt x="220214" y="78000"/>
                </a:lnTo>
                <a:lnTo>
                  <a:pt x="216976" y="76381"/>
                </a:lnTo>
                <a:close/>
              </a:path>
              <a:path w="262890" h="490219">
                <a:moveTo>
                  <a:pt x="257457" y="207552"/>
                </a:moveTo>
                <a:lnTo>
                  <a:pt x="251520" y="207552"/>
                </a:lnTo>
                <a:lnTo>
                  <a:pt x="246122" y="208092"/>
                </a:lnTo>
                <a:lnTo>
                  <a:pt x="241804" y="212680"/>
                </a:lnTo>
                <a:lnTo>
                  <a:pt x="242075" y="218348"/>
                </a:lnTo>
                <a:lnTo>
                  <a:pt x="242541" y="223476"/>
                </a:lnTo>
                <a:lnTo>
                  <a:pt x="242615" y="236432"/>
                </a:lnTo>
                <a:lnTo>
                  <a:pt x="238836" y="285013"/>
                </a:lnTo>
                <a:lnTo>
                  <a:pt x="238026" y="290410"/>
                </a:lnTo>
                <a:lnTo>
                  <a:pt x="241804" y="295539"/>
                </a:lnTo>
                <a:lnTo>
                  <a:pt x="261708" y="262510"/>
                </a:lnTo>
                <a:lnTo>
                  <a:pt x="262855" y="236432"/>
                </a:lnTo>
                <a:lnTo>
                  <a:pt x="262855" y="229953"/>
                </a:lnTo>
                <a:lnTo>
                  <a:pt x="262584" y="223476"/>
                </a:lnTo>
                <a:lnTo>
                  <a:pt x="262044" y="216998"/>
                </a:lnTo>
                <a:lnTo>
                  <a:pt x="261775" y="211870"/>
                </a:lnTo>
                <a:lnTo>
                  <a:pt x="257457" y="207552"/>
                </a:lnTo>
                <a:close/>
              </a:path>
              <a:path w="262890" h="490219">
                <a:moveTo>
                  <a:pt x="232629" y="343042"/>
                </a:moveTo>
                <a:lnTo>
                  <a:pt x="226152" y="343042"/>
                </a:lnTo>
                <a:lnTo>
                  <a:pt x="222644" y="345201"/>
                </a:lnTo>
                <a:lnTo>
                  <a:pt x="221025" y="348979"/>
                </a:lnTo>
                <a:lnTo>
                  <a:pt x="214096" y="364456"/>
                </a:lnTo>
                <a:lnTo>
                  <a:pt x="206283" y="379275"/>
                </a:lnTo>
                <a:lnTo>
                  <a:pt x="197609" y="393386"/>
                </a:lnTo>
                <a:lnTo>
                  <a:pt x="188100" y="406737"/>
                </a:lnTo>
                <a:lnTo>
                  <a:pt x="184862" y="411055"/>
                </a:lnTo>
                <a:lnTo>
                  <a:pt x="185671" y="417534"/>
                </a:lnTo>
                <a:lnTo>
                  <a:pt x="189990" y="420772"/>
                </a:lnTo>
                <a:lnTo>
                  <a:pt x="194577" y="424011"/>
                </a:lnTo>
                <a:lnTo>
                  <a:pt x="200785" y="423202"/>
                </a:lnTo>
                <a:lnTo>
                  <a:pt x="223622" y="389261"/>
                </a:lnTo>
                <a:lnTo>
                  <a:pt x="241535" y="351678"/>
                </a:lnTo>
                <a:lnTo>
                  <a:pt x="239106" y="345740"/>
                </a:lnTo>
                <a:lnTo>
                  <a:pt x="233979" y="343581"/>
                </a:lnTo>
                <a:lnTo>
                  <a:pt x="232629" y="343042"/>
                </a:lnTo>
                <a:close/>
              </a:path>
              <a:path w="262890" h="490219">
                <a:moveTo>
                  <a:pt x="145460" y="0"/>
                </a:moveTo>
                <a:lnTo>
                  <a:pt x="140333" y="0"/>
                </a:lnTo>
                <a:lnTo>
                  <a:pt x="137364" y="1350"/>
                </a:lnTo>
                <a:lnTo>
                  <a:pt x="135475" y="4319"/>
                </a:lnTo>
                <a:lnTo>
                  <a:pt x="132237" y="8906"/>
                </a:lnTo>
                <a:lnTo>
                  <a:pt x="133316" y="15114"/>
                </a:lnTo>
                <a:lnTo>
                  <a:pt x="137904" y="18083"/>
                </a:lnTo>
                <a:lnTo>
                  <a:pt x="144684" y="22891"/>
                </a:lnTo>
                <a:lnTo>
                  <a:pt x="151263" y="28002"/>
                </a:lnTo>
                <a:lnTo>
                  <a:pt x="157638" y="33417"/>
                </a:lnTo>
                <a:lnTo>
                  <a:pt x="167860" y="42914"/>
                </a:lnTo>
                <a:lnTo>
                  <a:pt x="174337" y="42914"/>
                </a:lnTo>
                <a:lnTo>
                  <a:pt x="181893" y="34817"/>
                </a:lnTo>
                <a:lnTo>
                  <a:pt x="181623" y="28340"/>
                </a:lnTo>
                <a:lnTo>
                  <a:pt x="177575" y="24561"/>
                </a:lnTo>
                <a:lnTo>
                  <a:pt x="147619" y="539"/>
                </a:lnTo>
                <a:lnTo>
                  <a:pt x="145460" y="0"/>
                </a:lnTo>
                <a:close/>
              </a:path>
              <a:path w="262890" h="490219">
                <a:moveTo>
                  <a:pt x="42099" y="320909"/>
                </a:moveTo>
                <a:lnTo>
                  <a:pt x="36972" y="320909"/>
                </a:lnTo>
                <a:lnTo>
                  <a:pt x="34273" y="321989"/>
                </a:lnTo>
                <a:lnTo>
                  <a:pt x="32384" y="324148"/>
                </a:lnTo>
                <a:lnTo>
                  <a:pt x="26523" y="329668"/>
                </a:lnTo>
                <a:lnTo>
                  <a:pt x="20307" y="334506"/>
                </a:lnTo>
                <a:lnTo>
                  <a:pt x="13788" y="338685"/>
                </a:lnTo>
                <a:lnTo>
                  <a:pt x="7016" y="342231"/>
                </a:lnTo>
                <a:lnTo>
                  <a:pt x="2159" y="344661"/>
                </a:lnTo>
                <a:lnTo>
                  <a:pt x="0" y="350598"/>
                </a:lnTo>
                <a:lnTo>
                  <a:pt x="2428" y="355726"/>
                </a:lnTo>
                <a:lnTo>
                  <a:pt x="4587" y="360584"/>
                </a:lnTo>
                <a:lnTo>
                  <a:pt x="10524" y="362743"/>
                </a:lnTo>
                <a:lnTo>
                  <a:pt x="46687" y="337913"/>
                </a:lnTo>
                <a:lnTo>
                  <a:pt x="50465" y="333865"/>
                </a:lnTo>
                <a:lnTo>
                  <a:pt x="50465" y="327657"/>
                </a:lnTo>
                <a:lnTo>
                  <a:pt x="46417" y="323879"/>
                </a:lnTo>
                <a:lnTo>
                  <a:pt x="44528" y="321989"/>
                </a:lnTo>
                <a:lnTo>
                  <a:pt x="42099" y="320909"/>
                </a:lnTo>
                <a:close/>
              </a:path>
              <a:path w="262890" h="490219">
                <a:moveTo>
                  <a:pt x="77453" y="205124"/>
                </a:moveTo>
                <a:lnTo>
                  <a:pt x="70976" y="205124"/>
                </a:lnTo>
                <a:lnTo>
                  <a:pt x="65578" y="206203"/>
                </a:lnTo>
                <a:lnTo>
                  <a:pt x="61800" y="211330"/>
                </a:lnTo>
                <a:lnTo>
                  <a:pt x="62880" y="216729"/>
                </a:lnTo>
                <a:lnTo>
                  <a:pt x="63959" y="224016"/>
                </a:lnTo>
                <a:lnTo>
                  <a:pt x="64499" y="231573"/>
                </a:lnTo>
                <a:lnTo>
                  <a:pt x="64499" y="238860"/>
                </a:lnTo>
                <a:lnTo>
                  <a:pt x="58562" y="279615"/>
                </a:lnTo>
                <a:lnTo>
                  <a:pt x="61530" y="285283"/>
                </a:lnTo>
                <a:lnTo>
                  <a:pt x="84157" y="249327"/>
                </a:lnTo>
                <a:lnTo>
                  <a:pt x="84469" y="238860"/>
                </a:lnTo>
                <a:lnTo>
                  <a:pt x="84364" y="232543"/>
                </a:lnTo>
                <a:lnTo>
                  <a:pt x="84031" y="226175"/>
                </a:lnTo>
                <a:lnTo>
                  <a:pt x="83445" y="219807"/>
                </a:lnTo>
                <a:lnTo>
                  <a:pt x="82580" y="213490"/>
                </a:lnTo>
                <a:lnTo>
                  <a:pt x="81771" y="208631"/>
                </a:lnTo>
                <a:lnTo>
                  <a:pt x="77453" y="205124"/>
                </a:lnTo>
                <a:close/>
              </a:path>
              <a:path w="262890" h="490219">
                <a:moveTo>
                  <a:pt x="25907" y="123614"/>
                </a:moveTo>
                <a:lnTo>
                  <a:pt x="20780" y="123614"/>
                </a:lnTo>
                <a:lnTo>
                  <a:pt x="17541" y="125233"/>
                </a:lnTo>
                <a:lnTo>
                  <a:pt x="12414" y="132520"/>
                </a:lnTo>
                <a:lnTo>
                  <a:pt x="13763" y="138728"/>
                </a:lnTo>
                <a:lnTo>
                  <a:pt x="18351" y="141966"/>
                </a:lnTo>
                <a:lnTo>
                  <a:pt x="24469" y="146521"/>
                </a:lnTo>
                <a:lnTo>
                  <a:pt x="30259" y="151683"/>
                </a:lnTo>
                <a:lnTo>
                  <a:pt x="35694" y="157452"/>
                </a:lnTo>
                <a:lnTo>
                  <a:pt x="40750" y="163828"/>
                </a:lnTo>
                <a:lnTo>
                  <a:pt x="44258" y="168146"/>
                </a:lnTo>
                <a:lnTo>
                  <a:pt x="50465" y="169227"/>
                </a:lnTo>
                <a:lnTo>
                  <a:pt x="54783" y="165987"/>
                </a:lnTo>
                <a:lnTo>
                  <a:pt x="59371" y="162479"/>
                </a:lnTo>
                <a:lnTo>
                  <a:pt x="60181" y="156272"/>
                </a:lnTo>
                <a:lnTo>
                  <a:pt x="56942" y="151952"/>
                </a:lnTo>
                <a:lnTo>
                  <a:pt x="29415" y="125233"/>
                </a:lnTo>
                <a:lnTo>
                  <a:pt x="27796" y="124153"/>
                </a:lnTo>
                <a:lnTo>
                  <a:pt x="25907" y="123614"/>
                </a:lnTo>
                <a:close/>
              </a:path>
            </a:pathLst>
          </a:custGeom>
          <a:solidFill>
            <a:srgbClr val="A2A2A2"/>
          </a:solidFill>
        </p:spPr>
        <p:txBody>
          <a:bodyPr wrap="square" lIns="0" tIns="0" rIns="0" bIns="0" rtlCol="0"/>
          <a:lstStyle/>
          <a:p>
            <a:endParaRPr/>
          </a:p>
        </p:txBody>
      </p:sp>
      <p:grpSp>
        <p:nvGrpSpPr>
          <p:cNvPr id="77" name="object 55"/>
          <p:cNvGrpSpPr/>
          <p:nvPr/>
        </p:nvGrpSpPr>
        <p:grpSpPr>
          <a:xfrm>
            <a:off x="1931042" y="3267778"/>
            <a:ext cx="134909" cy="386350"/>
            <a:chOff x="1931042" y="3267777"/>
            <a:chExt cx="138430" cy="409575"/>
          </a:xfrm>
        </p:grpSpPr>
        <p:sp>
          <p:nvSpPr>
            <p:cNvPr id="78" name="object 56"/>
            <p:cNvSpPr/>
            <p:nvPr/>
          </p:nvSpPr>
          <p:spPr>
            <a:xfrm>
              <a:off x="1931042" y="3267777"/>
              <a:ext cx="138430" cy="409575"/>
            </a:xfrm>
            <a:custGeom>
              <a:avLst/>
              <a:gdLst/>
              <a:ahLst/>
              <a:cxnLst/>
              <a:rect l="l" t="t" r="r" b="b"/>
              <a:pathLst>
                <a:path w="138430" h="409575">
                  <a:moveTo>
                    <a:pt x="69063" y="0"/>
                  </a:moveTo>
                  <a:lnTo>
                    <a:pt x="51311" y="3562"/>
                  </a:lnTo>
                  <a:lnTo>
                    <a:pt x="36883" y="13302"/>
                  </a:lnTo>
                  <a:lnTo>
                    <a:pt x="27192" y="27804"/>
                  </a:lnTo>
                  <a:lnTo>
                    <a:pt x="23648" y="45648"/>
                  </a:lnTo>
                  <a:lnTo>
                    <a:pt x="23648" y="287398"/>
                  </a:lnTo>
                  <a:lnTo>
                    <a:pt x="13377" y="298282"/>
                  </a:lnTo>
                  <a:lnTo>
                    <a:pt x="5979" y="310863"/>
                  </a:lnTo>
                  <a:lnTo>
                    <a:pt x="1503" y="324812"/>
                  </a:lnTo>
                  <a:lnTo>
                    <a:pt x="0" y="339799"/>
                  </a:lnTo>
                  <a:lnTo>
                    <a:pt x="5462" y="366941"/>
                  </a:lnTo>
                  <a:lnTo>
                    <a:pt x="20323" y="388993"/>
                  </a:lnTo>
                  <a:lnTo>
                    <a:pt x="42287" y="403803"/>
                  </a:lnTo>
                  <a:lnTo>
                    <a:pt x="69063" y="409218"/>
                  </a:lnTo>
                  <a:lnTo>
                    <a:pt x="95882" y="403727"/>
                  </a:lnTo>
                  <a:lnTo>
                    <a:pt x="115296" y="390580"/>
                  </a:lnTo>
                  <a:lnTo>
                    <a:pt x="69063" y="390580"/>
                  </a:lnTo>
                  <a:lnTo>
                    <a:pt x="49354" y="386579"/>
                  </a:lnTo>
                  <a:lnTo>
                    <a:pt x="33323" y="375724"/>
                  </a:lnTo>
                  <a:lnTo>
                    <a:pt x="22506" y="359585"/>
                  </a:lnTo>
                  <a:lnTo>
                    <a:pt x="18543" y="339799"/>
                  </a:lnTo>
                  <a:lnTo>
                    <a:pt x="19874" y="328193"/>
                  </a:lnTo>
                  <a:lnTo>
                    <a:pt x="23749" y="317447"/>
                  </a:lnTo>
                  <a:lnTo>
                    <a:pt x="29993" y="307816"/>
                  </a:lnTo>
                  <a:lnTo>
                    <a:pt x="38428" y="299552"/>
                  </a:lnTo>
                  <a:lnTo>
                    <a:pt x="42190" y="296852"/>
                  </a:lnTo>
                  <a:lnTo>
                    <a:pt x="42190" y="45648"/>
                  </a:lnTo>
                  <a:lnTo>
                    <a:pt x="44311" y="35160"/>
                  </a:lnTo>
                  <a:lnTo>
                    <a:pt x="50084" y="26571"/>
                  </a:lnTo>
                  <a:lnTo>
                    <a:pt x="58629" y="20768"/>
                  </a:lnTo>
                  <a:lnTo>
                    <a:pt x="69063" y="18637"/>
                  </a:lnTo>
                  <a:lnTo>
                    <a:pt x="104978" y="18637"/>
                  </a:lnTo>
                  <a:lnTo>
                    <a:pt x="101379" y="13302"/>
                  </a:lnTo>
                  <a:lnTo>
                    <a:pt x="86859" y="3562"/>
                  </a:lnTo>
                  <a:lnTo>
                    <a:pt x="69063" y="0"/>
                  </a:lnTo>
                  <a:close/>
                </a:path>
                <a:path w="138430" h="409575">
                  <a:moveTo>
                    <a:pt x="104978" y="18637"/>
                  </a:moveTo>
                  <a:lnTo>
                    <a:pt x="69063" y="18637"/>
                  </a:lnTo>
                  <a:lnTo>
                    <a:pt x="79498" y="20768"/>
                  </a:lnTo>
                  <a:lnTo>
                    <a:pt x="88043" y="26571"/>
                  </a:lnTo>
                  <a:lnTo>
                    <a:pt x="93816" y="35160"/>
                  </a:lnTo>
                  <a:lnTo>
                    <a:pt x="95937" y="45648"/>
                  </a:lnTo>
                  <a:lnTo>
                    <a:pt x="95937" y="94268"/>
                  </a:lnTo>
                  <a:lnTo>
                    <a:pt x="69063" y="94268"/>
                  </a:lnTo>
                  <a:lnTo>
                    <a:pt x="69063" y="112906"/>
                  </a:lnTo>
                  <a:lnTo>
                    <a:pt x="95937" y="112906"/>
                  </a:lnTo>
                  <a:lnTo>
                    <a:pt x="95937" y="135595"/>
                  </a:lnTo>
                  <a:lnTo>
                    <a:pt x="69063" y="135595"/>
                  </a:lnTo>
                  <a:lnTo>
                    <a:pt x="69063" y="154503"/>
                  </a:lnTo>
                  <a:lnTo>
                    <a:pt x="95937" y="154503"/>
                  </a:lnTo>
                  <a:lnTo>
                    <a:pt x="95937" y="176382"/>
                  </a:lnTo>
                  <a:lnTo>
                    <a:pt x="69063" y="176382"/>
                  </a:lnTo>
                  <a:lnTo>
                    <a:pt x="69063" y="195290"/>
                  </a:lnTo>
                  <a:lnTo>
                    <a:pt x="95937" y="195290"/>
                  </a:lnTo>
                  <a:lnTo>
                    <a:pt x="95937" y="295771"/>
                  </a:lnTo>
                  <a:lnTo>
                    <a:pt x="99968" y="298472"/>
                  </a:lnTo>
                  <a:lnTo>
                    <a:pt x="108362" y="306736"/>
                  </a:lnTo>
                  <a:lnTo>
                    <a:pt x="114513" y="316367"/>
                  </a:lnTo>
                  <a:lnTo>
                    <a:pt x="118296" y="327112"/>
                  </a:lnTo>
                  <a:lnTo>
                    <a:pt x="119585" y="338719"/>
                  </a:lnTo>
                  <a:lnTo>
                    <a:pt x="115546" y="359129"/>
                  </a:lnTo>
                  <a:lnTo>
                    <a:pt x="104604" y="375589"/>
                  </a:lnTo>
                  <a:lnTo>
                    <a:pt x="88522" y="386579"/>
                  </a:lnTo>
                  <a:lnTo>
                    <a:pt x="69063" y="390580"/>
                  </a:lnTo>
                  <a:lnTo>
                    <a:pt x="115296" y="390580"/>
                  </a:lnTo>
                  <a:lnTo>
                    <a:pt x="117939" y="388790"/>
                  </a:lnTo>
                  <a:lnTo>
                    <a:pt x="132892" y="366713"/>
                  </a:lnTo>
                  <a:lnTo>
                    <a:pt x="138396" y="339799"/>
                  </a:lnTo>
                  <a:lnTo>
                    <a:pt x="136856" y="324812"/>
                  </a:lnTo>
                  <a:lnTo>
                    <a:pt x="132317" y="310863"/>
                  </a:lnTo>
                  <a:lnTo>
                    <a:pt x="124906" y="298282"/>
                  </a:lnTo>
                  <a:lnTo>
                    <a:pt x="114748" y="287398"/>
                  </a:lnTo>
                  <a:lnTo>
                    <a:pt x="114748" y="45648"/>
                  </a:lnTo>
                  <a:lnTo>
                    <a:pt x="111162" y="27804"/>
                  </a:lnTo>
                  <a:lnTo>
                    <a:pt x="104978" y="18637"/>
                  </a:lnTo>
                  <a:close/>
                </a:path>
              </a:pathLst>
            </a:custGeom>
            <a:solidFill>
              <a:srgbClr val="496392"/>
            </a:solidFill>
          </p:spPr>
          <p:txBody>
            <a:bodyPr wrap="square" lIns="0" tIns="0" rIns="0" bIns="0" rtlCol="0"/>
            <a:lstStyle/>
            <a:p>
              <a:endParaRPr/>
            </a:p>
          </p:txBody>
        </p:sp>
        <p:pic>
          <p:nvPicPr>
            <p:cNvPr id="79" name="object 57"/>
            <p:cNvPicPr/>
            <p:nvPr/>
          </p:nvPicPr>
          <p:blipFill>
            <a:blip r:embed="rId11" cstate="print"/>
            <a:stretch>
              <a:fillRect/>
            </a:stretch>
          </p:blipFill>
          <p:spPr>
            <a:xfrm>
              <a:off x="1964895" y="3491801"/>
              <a:ext cx="69159" cy="150345"/>
            </a:xfrm>
            <a:prstGeom prst="rect">
              <a:avLst/>
            </a:prstGeom>
          </p:spPr>
        </p:pic>
      </p:grpSp>
      <p:sp>
        <p:nvSpPr>
          <p:cNvPr id="80" name="object 58"/>
          <p:cNvSpPr/>
          <p:nvPr/>
        </p:nvSpPr>
        <p:spPr>
          <a:xfrm>
            <a:off x="2326923" y="3227452"/>
            <a:ext cx="256204" cy="462422"/>
          </a:xfrm>
          <a:custGeom>
            <a:avLst/>
            <a:gdLst/>
            <a:ahLst/>
            <a:cxnLst/>
            <a:rect l="l" t="t" r="r" b="b"/>
            <a:pathLst>
              <a:path w="262889" h="490220">
                <a:moveTo>
                  <a:pt x="150047" y="450731"/>
                </a:moveTo>
                <a:lnTo>
                  <a:pt x="144920" y="450731"/>
                </a:lnTo>
                <a:lnTo>
                  <a:pt x="142761" y="451540"/>
                </a:lnTo>
                <a:lnTo>
                  <a:pt x="134168" y="457322"/>
                </a:lnTo>
                <a:lnTo>
                  <a:pt x="127041" y="461696"/>
                </a:lnTo>
                <a:lnTo>
                  <a:pt x="119814" y="465715"/>
                </a:lnTo>
                <a:lnTo>
                  <a:pt x="112535" y="469353"/>
                </a:lnTo>
                <a:lnTo>
                  <a:pt x="107408" y="471783"/>
                </a:lnTo>
                <a:lnTo>
                  <a:pt x="105249" y="477720"/>
                </a:lnTo>
                <a:lnTo>
                  <a:pt x="107678" y="482848"/>
                </a:lnTo>
                <a:lnTo>
                  <a:pt x="110107" y="487707"/>
                </a:lnTo>
                <a:lnTo>
                  <a:pt x="116044" y="489866"/>
                </a:lnTo>
                <a:lnTo>
                  <a:pt x="129104" y="483393"/>
                </a:lnTo>
                <a:lnTo>
                  <a:pt x="158144" y="459638"/>
                </a:lnTo>
                <a:lnTo>
                  <a:pt x="153017" y="452351"/>
                </a:lnTo>
                <a:lnTo>
                  <a:pt x="150047" y="450731"/>
                </a:lnTo>
                <a:close/>
              </a:path>
              <a:path w="262889" h="490220">
                <a:moveTo>
                  <a:pt x="216976" y="76381"/>
                </a:moveTo>
                <a:lnTo>
                  <a:pt x="211848" y="76381"/>
                </a:lnTo>
                <a:lnTo>
                  <a:pt x="209960" y="76652"/>
                </a:lnTo>
                <a:lnTo>
                  <a:pt x="208340" y="77731"/>
                </a:lnTo>
                <a:lnTo>
                  <a:pt x="203752" y="80430"/>
                </a:lnTo>
                <a:lnTo>
                  <a:pt x="202133" y="86638"/>
                </a:lnTo>
                <a:lnTo>
                  <a:pt x="204831" y="91226"/>
                </a:lnTo>
                <a:lnTo>
                  <a:pt x="212679" y="105695"/>
                </a:lnTo>
                <a:lnTo>
                  <a:pt x="219641" y="120746"/>
                </a:lnTo>
                <a:lnTo>
                  <a:pt x="225743" y="136354"/>
                </a:lnTo>
                <a:lnTo>
                  <a:pt x="231010" y="152493"/>
                </a:lnTo>
                <a:lnTo>
                  <a:pt x="232359" y="157891"/>
                </a:lnTo>
                <a:lnTo>
                  <a:pt x="238027" y="160860"/>
                </a:lnTo>
                <a:lnTo>
                  <a:pt x="243424" y="159240"/>
                </a:lnTo>
                <a:lnTo>
                  <a:pt x="248551" y="157620"/>
                </a:lnTo>
                <a:lnTo>
                  <a:pt x="251790" y="152223"/>
                </a:lnTo>
                <a:lnTo>
                  <a:pt x="250170" y="146825"/>
                </a:lnTo>
                <a:lnTo>
                  <a:pt x="230550" y="96763"/>
                </a:lnTo>
                <a:lnTo>
                  <a:pt x="220215" y="78000"/>
                </a:lnTo>
                <a:lnTo>
                  <a:pt x="216976" y="76381"/>
                </a:lnTo>
                <a:close/>
              </a:path>
              <a:path w="262889" h="490220">
                <a:moveTo>
                  <a:pt x="257456" y="207552"/>
                </a:moveTo>
                <a:lnTo>
                  <a:pt x="251519" y="207552"/>
                </a:lnTo>
                <a:lnTo>
                  <a:pt x="246123" y="208092"/>
                </a:lnTo>
                <a:lnTo>
                  <a:pt x="241805" y="212680"/>
                </a:lnTo>
                <a:lnTo>
                  <a:pt x="242074" y="218348"/>
                </a:lnTo>
                <a:lnTo>
                  <a:pt x="242540" y="223476"/>
                </a:lnTo>
                <a:lnTo>
                  <a:pt x="242614" y="236432"/>
                </a:lnTo>
                <a:lnTo>
                  <a:pt x="238836" y="285013"/>
                </a:lnTo>
                <a:lnTo>
                  <a:pt x="238027" y="290412"/>
                </a:lnTo>
                <a:lnTo>
                  <a:pt x="241805" y="295539"/>
                </a:lnTo>
                <a:lnTo>
                  <a:pt x="261707" y="262511"/>
                </a:lnTo>
                <a:lnTo>
                  <a:pt x="262854" y="236432"/>
                </a:lnTo>
                <a:lnTo>
                  <a:pt x="262854" y="229953"/>
                </a:lnTo>
                <a:lnTo>
                  <a:pt x="262585" y="223476"/>
                </a:lnTo>
                <a:lnTo>
                  <a:pt x="262045" y="216998"/>
                </a:lnTo>
                <a:lnTo>
                  <a:pt x="261774" y="211871"/>
                </a:lnTo>
                <a:lnTo>
                  <a:pt x="257456" y="207552"/>
                </a:lnTo>
                <a:close/>
              </a:path>
              <a:path w="262889" h="490220">
                <a:moveTo>
                  <a:pt x="232629" y="343042"/>
                </a:moveTo>
                <a:lnTo>
                  <a:pt x="226152" y="343042"/>
                </a:lnTo>
                <a:lnTo>
                  <a:pt x="222643" y="345201"/>
                </a:lnTo>
                <a:lnTo>
                  <a:pt x="221024" y="348979"/>
                </a:lnTo>
                <a:lnTo>
                  <a:pt x="214096" y="364456"/>
                </a:lnTo>
                <a:lnTo>
                  <a:pt x="206282" y="379275"/>
                </a:lnTo>
                <a:lnTo>
                  <a:pt x="197609" y="393386"/>
                </a:lnTo>
                <a:lnTo>
                  <a:pt x="188100" y="406737"/>
                </a:lnTo>
                <a:lnTo>
                  <a:pt x="184862" y="411055"/>
                </a:lnTo>
                <a:lnTo>
                  <a:pt x="185671" y="417534"/>
                </a:lnTo>
                <a:lnTo>
                  <a:pt x="189989" y="420772"/>
                </a:lnTo>
                <a:lnTo>
                  <a:pt x="194577" y="424011"/>
                </a:lnTo>
                <a:lnTo>
                  <a:pt x="200784" y="423202"/>
                </a:lnTo>
                <a:lnTo>
                  <a:pt x="223622" y="389261"/>
                </a:lnTo>
                <a:lnTo>
                  <a:pt x="241534" y="351678"/>
                </a:lnTo>
                <a:lnTo>
                  <a:pt x="239106" y="345740"/>
                </a:lnTo>
                <a:lnTo>
                  <a:pt x="233978" y="343581"/>
                </a:lnTo>
                <a:lnTo>
                  <a:pt x="232629" y="343042"/>
                </a:lnTo>
                <a:close/>
              </a:path>
              <a:path w="262889" h="490220">
                <a:moveTo>
                  <a:pt x="145460" y="0"/>
                </a:moveTo>
                <a:lnTo>
                  <a:pt x="140333" y="0"/>
                </a:lnTo>
                <a:lnTo>
                  <a:pt x="137364" y="1350"/>
                </a:lnTo>
                <a:lnTo>
                  <a:pt x="135475" y="4319"/>
                </a:lnTo>
                <a:lnTo>
                  <a:pt x="132237" y="8907"/>
                </a:lnTo>
                <a:lnTo>
                  <a:pt x="133316" y="15115"/>
                </a:lnTo>
                <a:lnTo>
                  <a:pt x="137904" y="18083"/>
                </a:lnTo>
                <a:lnTo>
                  <a:pt x="144684" y="22891"/>
                </a:lnTo>
                <a:lnTo>
                  <a:pt x="151263" y="28002"/>
                </a:lnTo>
                <a:lnTo>
                  <a:pt x="157638" y="33417"/>
                </a:lnTo>
                <a:lnTo>
                  <a:pt x="167859" y="42914"/>
                </a:lnTo>
                <a:lnTo>
                  <a:pt x="174336" y="42914"/>
                </a:lnTo>
                <a:lnTo>
                  <a:pt x="181893" y="34817"/>
                </a:lnTo>
                <a:lnTo>
                  <a:pt x="181623" y="28340"/>
                </a:lnTo>
                <a:lnTo>
                  <a:pt x="177575" y="24561"/>
                </a:lnTo>
                <a:lnTo>
                  <a:pt x="147619" y="541"/>
                </a:lnTo>
                <a:lnTo>
                  <a:pt x="145460" y="0"/>
                </a:lnTo>
                <a:close/>
              </a:path>
              <a:path w="262889" h="490220">
                <a:moveTo>
                  <a:pt x="42100" y="320909"/>
                </a:moveTo>
                <a:lnTo>
                  <a:pt x="36972" y="320909"/>
                </a:lnTo>
                <a:lnTo>
                  <a:pt x="34273" y="321989"/>
                </a:lnTo>
                <a:lnTo>
                  <a:pt x="32385" y="324148"/>
                </a:lnTo>
                <a:lnTo>
                  <a:pt x="26523" y="329668"/>
                </a:lnTo>
                <a:lnTo>
                  <a:pt x="20308" y="334506"/>
                </a:lnTo>
                <a:lnTo>
                  <a:pt x="13788" y="338685"/>
                </a:lnTo>
                <a:lnTo>
                  <a:pt x="7016" y="342231"/>
                </a:lnTo>
                <a:lnTo>
                  <a:pt x="2159" y="344661"/>
                </a:lnTo>
                <a:lnTo>
                  <a:pt x="0" y="350598"/>
                </a:lnTo>
                <a:lnTo>
                  <a:pt x="2428" y="355726"/>
                </a:lnTo>
                <a:lnTo>
                  <a:pt x="4587" y="360584"/>
                </a:lnTo>
                <a:lnTo>
                  <a:pt x="10524" y="362743"/>
                </a:lnTo>
                <a:lnTo>
                  <a:pt x="46687" y="337913"/>
                </a:lnTo>
                <a:lnTo>
                  <a:pt x="50465" y="333865"/>
                </a:lnTo>
                <a:lnTo>
                  <a:pt x="50465" y="327657"/>
                </a:lnTo>
                <a:lnTo>
                  <a:pt x="46417" y="323879"/>
                </a:lnTo>
                <a:lnTo>
                  <a:pt x="44528" y="321989"/>
                </a:lnTo>
                <a:lnTo>
                  <a:pt x="42100" y="320909"/>
                </a:lnTo>
                <a:close/>
              </a:path>
              <a:path w="262889" h="490220">
                <a:moveTo>
                  <a:pt x="77453" y="205124"/>
                </a:moveTo>
                <a:lnTo>
                  <a:pt x="70976" y="205124"/>
                </a:lnTo>
                <a:lnTo>
                  <a:pt x="65578" y="206203"/>
                </a:lnTo>
                <a:lnTo>
                  <a:pt x="61800" y="211331"/>
                </a:lnTo>
                <a:lnTo>
                  <a:pt x="62880" y="216729"/>
                </a:lnTo>
                <a:lnTo>
                  <a:pt x="63959" y="224016"/>
                </a:lnTo>
                <a:lnTo>
                  <a:pt x="64499" y="231573"/>
                </a:lnTo>
                <a:lnTo>
                  <a:pt x="64499" y="238860"/>
                </a:lnTo>
                <a:lnTo>
                  <a:pt x="58562" y="279615"/>
                </a:lnTo>
                <a:lnTo>
                  <a:pt x="61530" y="285283"/>
                </a:lnTo>
                <a:lnTo>
                  <a:pt x="84158" y="249327"/>
                </a:lnTo>
                <a:lnTo>
                  <a:pt x="84470" y="238860"/>
                </a:lnTo>
                <a:lnTo>
                  <a:pt x="84364" y="232543"/>
                </a:lnTo>
                <a:lnTo>
                  <a:pt x="84031" y="226175"/>
                </a:lnTo>
                <a:lnTo>
                  <a:pt x="83445" y="219807"/>
                </a:lnTo>
                <a:lnTo>
                  <a:pt x="82580" y="213490"/>
                </a:lnTo>
                <a:lnTo>
                  <a:pt x="81771" y="208631"/>
                </a:lnTo>
                <a:lnTo>
                  <a:pt x="77453" y="205124"/>
                </a:lnTo>
                <a:close/>
              </a:path>
              <a:path w="262889" h="490220">
                <a:moveTo>
                  <a:pt x="25908" y="123614"/>
                </a:moveTo>
                <a:lnTo>
                  <a:pt x="20779" y="123614"/>
                </a:lnTo>
                <a:lnTo>
                  <a:pt x="17541" y="125233"/>
                </a:lnTo>
                <a:lnTo>
                  <a:pt x="12414" y="132520"/>
                </a:lnTo>
                <a:lnTo>
                  <a:pt x="13762" y="138728"/>
                </a:lnTo>
                <a:lnTo>
                  <a:pt x="18351" y="141966"/>
                </a:lnTo>
                <a:lnTo>
                  <a:pt x="24469" y="146521"/>
                </a:lnTo>
                <a:lnTo>
                  <a:pt x="30259" y="151683"/>
                </a:lnTo>
                <a:lnTo>
                  <a:pt x="35694" y="157452"/>
                </a:lnTo>
                <a:lnTo>
                  <a:pt x="40750" y="163828"/>
                </a:lnTo>
                <a:lnTo>
                  <a:pt x="44258" y="168147"/>
                </a:lnTo>
                <a:lnTo>
                  <a:pt x="50465" y="169227"/>
                </a:lnTo>
                <a:lnTo>
                  <a:pt x="54783" y="165987"/>
                </a:lnTo>
                <a:lnTo>
                  <a:pt x="59371" y="162479"/>
                </a:lnTo>
                <a:lnTo>
                  <a:pt x="60181" y="156272"/>
                </a:lnTo>
                <a:lnTo>
                  <a:pt x="56942" y="151952"/>
                </a:lnTo>
                <a:lnTo>
                  <a:pt x="29415" y="125233"/>
                </a:lnTo>
                <a:lnTo>
                  <a:pt x="27796" y="124153"/>
                </a:lnTo>
                <a:lnTo>
                  <a:pt x="25908" y="123614"/>
                </a:lnTo>
                <a:close/>
              </a:path>
            </a:pathLst>
          </a:custGeom>
          <a:solidFill>
            <a:srgbClr val="A2A2A2"/>
          </a:solidFill>
        </p:spPr>
        <p:txBody>
          <a:bodyPr wrap="square" lIns="0" tIns="0" rIns="0" bIns="0" rtlCol="0"/>
          <a:lstStyle/>
          <a:p>
            <a:endParaRPr/>
          </a:p>
        </p:txBody>
      </p:sp>
      <p:sp>
        <p:nvSpPr>
          <p:cNvPr id="81" name="object 59"/>
          <p:cNvSpPr/>
          <p:nvPr/>
        </p:nvSpPr>
        <p:spPr>
          <a:xfrm>
            <a:off x="672858" y="3276740"/>
            <a:ext cx="240113" cy="369578"/>
          </a:xfrm>
          <a:custGeom>
            <a:avLst/>
            <a:gdLst/>
            <a:ahLst/>
            <a:cxnLst/>
            <a:rect l="l" t="t" r="r" b="b"/>
            <a:pathLst>
              <a:path w="246380" h="391795">
                <a:moveTo>
                  <a:pt x="123098" y="0"/>
                </a:moveTo>
                <a:lnTo>
                  <a:pt x="75455" y="8658"/>
                </a:lnTo>
                <a:lnTo>
                  <a:pt x="36296" y="32810"/>
                </a:lnTo>
                <a:lnTo>
                  <a:pt x="9764" y="69722"/>
                </a:lnTo>
                <a:lnTo>
                  <a:pt x="0" y="116659"/>
                </a:lnTo>
                <a:lnTo>
                  <a:pt x="3280" y="147714"/>
                </a:lnTo>
                <a:lnTo>
                  <a:pt x="24204" y="194508"/>
                </a:lnTo>
                <a:lnTo>
                  <a:pt x="50842" y="227681"/>
                </a:lnTo>
                <a:lnTo>
                  <a:pt x="61953" y="243783"/>
                </a:lnTo>
                <a:lnTo>
                  <a:pt x="69832" y="262416"/>
                </a:lnTo>
                <a:lnTo>
                  <a:pt x="73266" y="285708"/>
                </a:lnTo>
                <a:lnTo>
                  <a:pt x="73266" y="289758"/>
                </a:lnTo>
                <a:lnTo>
                  <a:pt x="76768" y="293268"/>
                </a:lnTo>
                <a:lnTo>
                  <a:pt x="169159" y="293268"/>
                </a:lnTo>
                <a:lnTo>
                  <a:pt x="172661" y="289758"/>
                </a:lnTo>
                <a:lnTo>
                  <a:pt x="172661" y="285708"/>
                </a:lnTo>
                <a:lnTo>
                  <a:pt x="173909" y="277336"/>
                </a:lnTo>
                <a:lnTo>
                  <a:pt x="88620" y="277336"/>
                </a:lnTo>
                <a:lnTo>
                  <a:pt x="83544" y="253521"/>
                </a:lnTo>
                <a:lnTo>
                  <a:pt x="74276" y="233859"/>
                </a:lnTo>
                <a:lnTo>
                  <a:pt x="62483" y="217031"/>
                </a:lnTo>
                <a:lnTo>
                  <a:pt x="49832" y="201724"/>
                </a:lnTo>
                <a:lnTo>
                  <a:pt x="37028" y="185470"/>
                </a:lnTo>
                <a:lnTo>
                  <a:pt x="26195" y="167292"/>
                </a:lnTo>
                <a:lnTo>
                  <a:pt x="18695" y="145065"/>
                </a:lnTo>
                <a:lnTo>
                  <a:pt x="15892" y="116659"/>
                </a:lnTo>
                <a:lnTo>
                  <a:pt x="23729" y="76882"/>
                </a:lnTo>
                <a:lnTo>
                  <a:pt x="45252" y="45536"/>
                </a:lnTo>
                <a:lnTo>
                  <a:pt x="77483" y="24569"/>
                </a:lnTo>
                <a:lnTo>
                  <a:pt x="117442" y="15932"/>
                </a:lnTo>
                <a:lnTo>
                  <a:pt x="119327" y="15662"/>
                </a:lnTo>
                <a:lnTo>
                  <a:pt x="182030" y="15662"/>
                </a:lnTo>
                <a:lnTo>
                  <a:pt x="170700" y="8658"/>
                </a:lnTo>
                <a:lnTo>
                  <a:pt x="123098" y="0"/>
                </a:lnTo>
                <a:close/>
              </a:path>
              <a:path w="246380" h="391795">
                <a:moveTo>
                  <a:pt x="71267" y="144001"/>
                </a:moveTo>
                <a:lnTo>
                  <a:pt x="46869" y="166077"/>
                </a:lnTo>
                <a:lnTo>
                  <a:pt x="48485" y="172018"/>
                </a:lnTo>
                <a:lnTo>
                  <a:pt x="85118" y="199293"/>
                </a:lnTo>
                <a:lnTo>
                  <a:pt x="90236" y="199293"/>
                </a:lnTo>
                <a:lnTo>
                  <a:pt x="91991" y="217184"/>
                </a:lnTo>
                <a:lnTo>
                  <a:pt x="93569" y="235682"/>
                </a:lnTo>
                <a:lnTo>
                  <a:pt x="94895" y="255496"/>
                </a:lnTo>
                <a:lnTo>
                  <a:pt x="95893" y="277336"/>
                </a:lnTo>
                <a:lnTo>
                  <a:pt x="102627" y="277336"/>
                </a:lnTo>
                <a:lnTo>
                  <a:pt x="101638" y="255496"/>
                </a:lnTo>
                <a:lnTo>
                  <a:pt x="100303" y="235276"/>
                </a:lnTo>
                <a:lnTo>
                  <a:pt x="98725" y="216575"/>
                </a:lnTo>
                <a:lnTo>
                  <a:pt x="96970" y="198483"/>
                </a:lnTo>
                <a:lnTo>
                  <a:pt x="101549" y="197943"/>
                </a:lnTo>
                <a:lnTo>
                  <a:pt x="105859" y="196862"/>
                </a:lnTo>
                <a:lnTo>
                  <a:pt x="109361" y="196052"/>
                </a:lnTo>
                <a:lnTo>
                  <a:pt x="113401" y="194972"/>
                </a:lnTo>
                <a:lnTo>
                  <a:pt x="117980" y="193081"/>
                </a:lnTo>
                <a:lnTo>
                  <a:pt x="118910" y="192542"/>
                </a:lnTo>
                <a:lnTo>
                  <a:pt x="85387" y="192542"/>
                </a:lnTo>
                <a:lnTo>
                  <a:pt x="76730" y="191044"/>
                </a:lnTo>
                <a:lnTo>
                  <a:pt x="53872" y="165267"/>
                </a:lnTo>
                <a:lnTo>
                  <a:pt x="55488" y="157706"/>
                </a:lnTo>
                <a:lnTo>
                  <a:pt x="57643" y="154466"/>
                </a:lnTo>
                <a:lnTo>
                  <a:pt x="62761" y="152306"/>
                </a:lnTo>
                <a:lnTo>
                  <a:pt x="65185" y="151225"/>
                </a:lnTo>
                <a:lnTo>
                  <a:pt x="67609" y="150685"/>
                </a:lnTo>
                <a:lnTo>
                  <a:pt x="86224" y="150685"/>
                </a:lnTo>
                <a:lnTo>
                  <a:pt x="81583" y="146769"/>
                </a:lnTo>
                <a:lnTo>
                  <a:pt x="71267" y="144001"/>
                </a:lnTo>
                <a:close/>
              </a:path>
              <a:path w="246380" h="391795">
                <a:moveTo>
                  <a:pt x="140336" y="190111"/>
                </a:moveTo>
                <a:lnTo>
                  <a:pt x="123098" y="190111"/>
                </a:lnTo>
                <a:lnTo>
                  <a:pt x="127947" y="193081"/>
                </a:lnTo>
                <a:lnTo>
                  <a:pt x="132795" y="194972"/>
                </a:lnTo>
                <a:lnTo>
                  <a:pt x="136566" y="196052"/>
                </a:lnTo>
                <a:lnTo>
                  <a:pt x="144647" y="197943"/>
                </a:lnTo>
                <a:lnTo>
                  <a:pt x="148957" y="198483"/>
                </a:lnTo>
                <a:lnTo>
                  <a:pt x="147151" y="217184"/>
                </a:lnTo>
                <a:lnTo>
                  <a:pt x="145597" y="235682"/>
                </a:lnTo>
                <a:lnTo>
                  <a:pt x="144289" y="255496"/>
                </a:lnTo>
                <a:lnTo>
                  <a:pt x="143300" y="277336"/>
                </a:lnTo>
                <a:lnTo>
                  <a:pt x="150035" y="277336"/>
                </a:lnTo>
                <a:lnTo>
                  <a:pt x="151164" y="255293"/>
                </a:lnTo>
                <a:lnTo>
                  <a:pt x="152527" y="235276"/>
                </a:lnTo>
                <a:lnTo>
                  <a:pt x="154151" y="216575"/>
                </a:lnTo>
                <a:lnTo>
                  <a:pt x="155960" y="199293"/>
                </a:lnTo>
                <a:lnTo>
                  <a:pt x="160809" y="199293"/>
                </a:lnTo>
                <a:lnTo>
                  <a:pt x="171449" y="197436"/>
                </a:lnTo>
                <a:lnTo>
                  <a:pt x="180876" y="192744"/>
                </a:lnTo>
                <a:lnTo>
                  <a:pt x="181108" y="192542"/>
                </a:lnTo>
                <a:lnTo>
                  <a:pt x="158115" y="192542"/>
                </a:lnTo>
                <a:lnTo>
                  <a:pt x="156499" y="192271"/>
                </a:lnTo>
                <a:lnTo>
                  <a:pt x="156559" y="191731"/>
                </a:lnTo>
                <a:lnTo>
                  <a:pt x="149765" y="191731"/>
                </a:lnTo>
                <a:lnTo>
                  <a:pt x="145725" y="191192"/>
                </a:lnTo>
                <a:lnTo>
                  <a:pt x="141415" y="190381"/>
                </a:lnTo>
                <a:lnTo>
                  <a:pt x="140336" y="190111"/>
                </a:lnTo>
                <a:close/>
              </a:path>
              <a:path w="246380" h="391795">
                <a:moveTo>
                  <a:pt x="182030" y="15662"/>
                </a:moveTo>
                <a:lnTo>
                  <a:pt x="119327" y="15662"/>
                </a:lnTo>
                <a:lnTo>
                  <a:pt x="121213" y="15932"/>
                </a:lnTo>
                <a:lnTo>
                  <a:pt x="123098" y="15932"/>
                </a:lnTo>
                <a:lnTo>
                  <a:pt x="165035" y="23278"/>
                </a:lnTo>
                <a:lnTo>
                  <a:pt x="198991" y="43915"/>
                </a:lnTo>
                <a:lnTo>
                  <a:pt x="221735" y="75743"/>
                </a:lnTo>
                <a:lnTo>
                  <a:pt x="230035" y="116659"/>
                </a:lnTo>
                <a:lnTo>
                  <a:pt x="227270" y="145065"/>
                </a:lnTo>
                <a:lnTo>
                  <a:pt x="219833" y="167293"/>
                </a:lnTo>
                <a:lnTo>
                  <a:pt x="209012" y="185470"/>
                </a:lnTo>
                <a:lnTo>
                  <a:pt x="196096" y="201724"/>
                </a:lnTo>
                <a:lnTo>
                  <a:pt x="183600" y="217031"/>
                </a:lnTo>
                <a:lnTo>
                  <a:pt x="171887" y="233859"/>
                </a:lnTo>
                <a:lnTo>
                  <a:pt x="162648" y="253521"/>
                </a:lnTo>
                <a:lnTo>
                  <a:pt x="157577" y="277336"/>
                </a:lnTo>
                <a:lnTo>
                  <a:pt x="173909" y="277336"/>
                </a:lnTo>
                <a:lnTo>
                  <a:pt x="176133" y="262416"/>
                </a:lnTo>
                <a:lnTo>
                  <a:pt x="184075" y="243783"/>
                </a:lnTo>
                <a:lnTo>
                  <a:pt x="195199" y="227681"/>
                </a:lnTo>
                <a:lnTo>
                  <a:pt x="208217" y="211985"/>
                </a:lnTo>
                <a:lnTo>
                  <a:pt x="221836" y="194508"/>
                </a:lnTo>
                <a:lnTo>
                  <a:pt x="233947" y="173824"/>
                </a:lnTo>
                <a:lnTo>
                  <a:pt x="242573" y="148525"/>
                </a:lnTo>
                <a:lnTo>
                  <a:pt x="242684" y="147714"/>
                </a:lnTo>
                <a:lnTo>
                  <a:pt x="245928" y="116659"/>
                </a:lnTo>
                <a:lnTo>
                  <a:pt x="236205" y="69722"/>
                </a:lnTo>
                <a:lnTo>
                  <a:pt x="209766" y="32810"/>
                </a:lnTo>
                <a:lnTo>
                  <a:pt x="182030" y="15662"/>
                </a:lnTo>
                <a:close/>
              </a:path>
              <a:path w="246380" h="391795">
                <a:moveTo>
                  <a:pt x="86224" y="150685"/>
                </a:moveTo>
                <a:lnTo>
                  <a:pt x="70842" y="150685"/>
                </a:lnTo>
                <a:lnTo>
                  <a:pt x="78923" y="151225"/>
                </a:lnTo>
                <a:lnTo>
                  <a:pt x="85657" y="156895"/>
                </a:lnTo>
                <a:lnTo>
                  <a:pt x="86517" y="163870"/>
                </a:lnTo>
                <a:lnTo>
                  <a:pt x="88937" y="187040"/>
                </a:lnTo>
                <a:lnTo>
                  <a:pt x="89428" y="192271"/>
                </a:lnTo>
                <a:lnTo>
                  <a:pt x="88081" y="192542"/>
                </a:lnTo>
                <a:lnTo>
                  <a:pt x="118910" y="192542"/>
                </a:lnTo>
                <a:lnTo>
                  <a:pt x="120306" y="191731"/>
                </a:lnTo>
                <a:lnTo>
                  <a:pt x="96431" y="191731"/>
                </a:lnTo>
                <a:lnTo>
                  <a:pt x="93199" y="162836"/>
                </a:lnTo>
                <a:lnTo>
                  <a:pt x="89424" y="153385"/>
                </a:lnTo>
                <a:lnTo>
                  <a:pt x="86224" y="150685"/>
                </a:lnTo>
                <a:close/>
              </a:path>
              <a:path w="246380" h="391795">
                <a:moveTo>
                  <a:pt x="194139" y="150685"/>
                </a:moveTo>
                <a:lnTo>
                  <a:pt x="178587" y="150685"/>
                </a:lnTo>
                <a:lnTo>
                  <a:pt x="181011" y="151225"/>
                </a:lnTo>
                <a:lnTo>
                  <a:pt x="188284" y="154466"/>
                </a:lnTo>
                <a:lnTo>
                  <a:pt x="190708" y="157706"/>
                </a:lnTo>
                <a:lnTo>
                  <a:pt x="191247" y="161486"/>
                </a:lnTo>
                <a:lnTo>
                  <a:pt x="192055" y="165267"/>
                </a:lnTo>
                <a:lnTo>
                  <a:pt x="160809" y="192542"/>
                </a:lnTo>
                <a:lnTo>
                  <a:pt x="181108" y="192542"/>
                </a:lnTo>
                <a:lnTo>
                  <a:pt x="188688" y="185925"/>
                </a:lnTo>
                <a:lnTo>
                  <a:pt x="194479" y="177689"/>
                </a:lnTo>
                <a:lnTo>
                  <a:pt x="197442" y="172018"/>
                </a:lnTo>
                <a:lnTo>
                  <a:pt x="199058" y="166077"/>
                </a:lnTo>
                <a:lnTo>
                  <a:pt x="196904" y="154195"/>
                </a:lnTo>
                <a:lnTo>
                  <a:pt x="194139" y="150685"/>
                </a:lnTo>
                <a:close/>
              </a:path>
              <a:path w="246380" h="391795">
                <a:moveTo>
                  <a:pt x="130102" y="140423"/>
                </a:moveTo>
                <a:lnTo>
                  <a:pt x="116095" y="140423"/>
                </a:lnTo>
                <a:lnTo>
                  <a:pt x="112324" y="141234"/>
                </a:lnTo>
                <a:lnTo>
                  <a:pt x="109361" y="142584"/>
                </a:lnTo>
                <a:lnTo>
                  <a:pt x="103165" y="145284"/>
                </a:lnTo>
                <a:lnTo>
                  <a:pt x="100343" y="150685"/>
                </a:lnTo>
                <a:lnTo>
                  <a:pt x="100320" y="152306"/>
                </a:lnTo>
                <a:lnTo>
                  <a:pt x="100741" y="157166"/>
                </a:lnTo>
                <a:lnTo>
                  <a:pt x="102370" y="163870"/>
                </a:lnTo>
                <a:lnTo>
                  <a:pt x="105911" y="170930"/>
                </a:lnTo>
                <a:lnTo>
                  <a:pt x="111082" y="178090"/>
                </a:lnTo>
                <a:lnTo>
                  <a:pt x="117711" y="185251"/>
                </a:lnTo>
                <a:lnTo>
                  <a:pt x="110169" y="188761"/>
                </a:lnTo>
                <a:lnTo>
                  <a:pt x="107745" y="189571"/>
                </a:lnTo>
                <a:lnTo>
                  <a:pt x="104512" y="190381"/>
                </a:lnTo>
                <a:lnTo>
                  <a:pt x="100472" y="191192"/>
                </a:lnTo>
                <a:lnTo>
                  <a:pt x="96431" y="191731"/>
                </a:lnTo>
                <a:lnTo>
                  <a:pt x="120306" y="191731"/>
                </a:lnTo>
                <a:lnTo>
                  <a:pt x="123098" y="190111"/>
                </a:lnTo>
                <a:lnTo>
                  <a:pt x="140336" y="190111"/>
                </a:lnTo>
                <a:lnTo>
                  <a:pt x="138182" y="189571"/>
                </a:lnTo>
                <a:lnTo>
                  <a:pt x="135758" y="188761"/>
                </a:lnTo>
                <a:lnTo>
                  <a:pt x="128216" y="185251"/>
                </a:lnTo>
                <a:lnTo>
                  <a:pt x="132466" y="180660"/>
                </a:lnTo>
                <a:lnTo>
                  <a:pt x="123098" y="180660"/>
                </a:lnTo>
                <a:lnTo>
                  <a:pt x="107206" y="152575"/>
                </a:lnTo>
                <a:lnTo>
                  <a:pt x="108283" y="150414"/>
                </a:lnTo>
                <a:lnTo>
                  <a:pt x="112054" y="148525"/>
                </a:lnTo>
                <a:lnTo>
                  <a:pt x="114209" y="147714"/>
                </a:lnTo>
                <a:lnTo>
                  <a:pt x="117172" y="146904"/>
                </a:lnTo>
                <a:lnTo>
                  <a:pt x="143608" y="146904"/>
                </a:lnTo>
                <a:lnTo>
                  <a:pt x="142762" y="145284"/>
                </a:lnTo>
                <a:lnTo>
                  <a:pt x="136836" y="142584"/>
                </a:lnTo>
                <a:lnTo>
                  <a:pt x="133603" y="141234"/>
                </a:lnTo>
                <a:lnTo>
                  <a:pt x="130102" y="140423"/>
                </a:lnTo>
                <a:close/>
              </a:path>
              <a:path w="246380" h="391795">
                <a:moveTo>
                  <a:pt x="174816" y="144001"/>
                </a:moveTo>
                <a:lnTo>
                  <a:pt x="164513" y="146769"/>
                </a:lnTo>
                <a:lnTo>
                  <a:pt x="156735" y="153385"/>
                </a:lnTo>
                <a:lnTo>
                  <a:pt x="152997" y="162836"/>
                </a:lnTo>
                <a:lnTo>
                  <a:pt x="149765" y="191731"/>
                </a:lnTo>
                <a:lnTo>
                  <a:pt x="156559" y="191731"/>
                </a:lnTo>
                <a:lnTo>
                  <a:pt x="158941" y="169858"/>
                </a:lnTo>
                <a:lnTo>
                  <a:pt x="159671" y="163870"/>
                </a:lnTo>
                <a:lnTo>
                  <a:pt x="160270" y="156895"/>
                </a:lnTo>
                <a:lnTo>
                  <a:pt x="167004" y="151225"/>
                </a:lnTo>
                <a:lnTo>
                  <a:pt x="175085" y="150685"/>
                </a:lnTo>
                <a:lnTo>
                  <a:pt x="194139" y="150685"/>
                </a:lnTo>
                <a:lnTo>
                  <a:pt x="192863" y="149064"/>
                </a:lnTo>
                <a:lnTo>
                  <a:pt x="186129" y="146094"/>
                </a:lnTo>
                <a:lnTo>
                  <a:pt x="174816" y="144001"/>
                </a:lnTo>
                <a:close/>
              </a:path>
              <a:path w="246380" h="391795">
                <a:moveTo>
                  <a:pt x="143608" y="146904"/>
                </a:moveTo>
                <a:lnTo>
                  <a:pt x="129024" y="146904"/>
                </a:lnTo>
                <a:lnTo>
                  <a:pt x="131987" y="147714"/>
                </a:lnTo>
                <a:lnTo>
                  <a:pt x="133873" y="148525"/>
                </a:lnTo>
                <a:lnTo>
                  <a:pt x="137913" y="150414"/>
                </a:lnTo>
                <a:lnTo>
                  <a:pt x="138621" y="152306"/>
                </a:lnTo>
                <a:lnTo>
                  <a:pt x="138664" y="153385"/>
                </a:lnTo>
                <a:lnTo>
                  <a:pt x="138452" y="156356"/>
                </a:lnTo>
                <a:lnTo>
                  <a:pt x="137113" y="161368"/>
                </a:lnTo>
                <a:lnTo>
                  <a:pt x="134007" y="167293"/>
                </a:lnTo>
                <a:lnTo>
                  <a:pt x="129270" y="173841"/>
                </a:lnTo>
                <a:lnTo>
                  <a:pt x="123098" y="180660"/>
                </a:lnTo>
                <a:lnTo>
                  <a:pt x="132466" y="180660"/>
                </a:lnTo>
                <a:lnTo>
                  <a:pt x="145725" y="150954"/>
                </a:lnTo>
                <a:lnTo>
                  <a:pt x="143608" y="146904"/>
                </a:lnTo>
                <a:close/>
              </a:path>
              <a:path w="246380" h="391795">
                <a:moveTo>
                  <a:pt x="165119" y="302721"/>
                </a:moveTo>
                <a:lnTo>
                  <a:pt x="81078" y="302721"/>
                </a:lnTo>
                <a:lnTo>
                  <a:pt x="77845" y="306231"/>
                </a:lnTo>
                <a:lnTo>
                  <a:pt x="77845" y="314601"/>
                </a:lnTo>
                <a:lnTo>
                  <a:pt x="81078" y="318113"/>
                </a:lnTo>
                <a:lnTo>
                  <a:pt x="165119" y="318113"/>
                </a:lnTo>
                <a:lnTo>
                  <a:pt x="168351" y="314601"/>
                </a:lnTo>
                <a:lnTo>
                  <a:pt x="168351" y="306231"/>
                </a:lnTo>
                <a:lnTo>
                  <a:pt x="165119" y="302721"/>
                </a:lnTo>
                <a:close/>
              </a:path>
              <a:path w="246380" h="391795">
                <a:moveTo>
                  <a:pt x="165119" y="327833"/>
                </a:moveTo>
                <a:lnTo>
                  <a:pt x="81078" y="327833"/>
                </a:lnTo>
                <a:lnTo>
                  <a:pt x="77845" y="331075"/>
                </a:lnTo>
                <a:lnTo>
                  <a:pt x="77845" y="339446"/>
                </a:lnTo>
                <a:lnTo>
                  <a:pt x="81078" y="342686"/>
                </a:lnTo>
                <a:lnTo>
                  <a:pt x="165119" y="342686"/>
                </a:lnTo>
                <a:lnTo>
                  <a:pt x="168351" y="339446"/>
                </a:lnTo>
                <a:lnTo>
                  <a:pt x="168351" y="331075"/>
                </a:lnTo>
                <a:lnTo>
                  <a:pt x="165119" y="327833"/>
                </a:lnTo>
                <a:close/>
              </a:path>
              <a:path w="246380" h="391795">
                <a:moveTo>
                  <a:pt x="165119" y="352408"/>
                </a:moveTo>
                <a:lnTo>
                  <a:pt x="81078" y="352408"/>
                </a:lnTo>
                <a:lnTo>
                  <a:pt x="77845" y="355918"/>
                </a:lnTo>
                <a:lnTo>
                  <a:pt x="77845" y="364290"/>
                </a:lnTo>
                <a:lnTo>
                  <a:pt x="81078" y="367531"/>
                </a:lnTo>
                <a:lnTo>
                  <a:pt x="165119" y="367531"/>
                </a:lnTo>
                <a:lnTo>
                  <a:pt x="168351" y="364290"/>
                </a:lnTo>
                <a:lnTo>
                  <a:pt x="168351" y="355918"/>
                </a:lnTo>
                <a:lnTo>
                  <a:pt x="165119" y="352408"/>
                </a:lnTo>
                <a:close/>
              </a:path>
              <a:path w="246380" h="391795">
                <a:moveTo>
                  <a:pt x="144917" y="377252"/>
                </a:moveTo>
                <a:lnTo>
                  <a:pt x="101010" y="377252"/>
                </a:lnTo>
                <a:lnTo>
                  <a:pt x="104689" y="382864"/>
                </a:lnTo>
                <a:lnTo>
                  <a:pt x="109832" y="387311"/>
                </a:lnTo>
                <a:lnTo>
                  <a:pt x="116086" y="390239"/>
                </a:lnTo>
                <a:lnTo>
                  <a:pt x="123098" y="391294"/>
                </a:lnTo>
                <a:lnTo>
                  <a:pt x="130068" y="390239"/>
                </a:lnTo>
                <a:lnTo>
                  <a:pt x="136230" y="387311"/>
                </a:lnTo>
                <a:lnTo>
                  <a:pt x="141280" y="382864"/>
                </a:lnTo>
                <a:lnTo>
                  <a:pt x="144917" y="377252"/>
                </a:lnTo>
                <a:close/>
              </a:path>
            </a:pathLst>
          </a:custGeom>
          <a:solidFill>
            <a:srgbClr val="496392"/>
          </a:solidFill>
        </p:spPr>
        <p:txBody>
          <a:bodyPr wrap="square" lIns="0" tIns="0" rIns="0" bIns="0" rtlCol="0"/>
          <a:lstStyle/>
          <a:p>
            <a:endParaRPr/>
          </a:p>
        </p:txBody>
      </p:sp>
      <p:sp>
        <p:nvSpPr>
          <p:cNvPr id="82" name="object 60"/>
          <p:cNvSpPr/>
          <p:nvPr/>
        </p:nvSpPr>
        <p:spPr>
          <a:xfrm>
            <a:off x="1081399" y="3160243"/>
            <a:ext cx="457330" cy="589408"/>
          </a:xfrm>
          <a:custGeom>
            <a:avLst/>
            <a:gdLst/>
            <a:ahLst/>
            <a:cxnLst/>
            <a:rect l="l" t="t" r="r" b="b"/>
            <a:pathLst>
              <a:path w="469265" h="624839">
                <a:moveTo>
                  <a:pt x="317854" y="585718"/>
                </a:moveTo>
                <a:lnTo>
                  <a:pt x="312727" y="585718"/>
                </a:lnTo>
                <a:lnTo>
                  <a:pt x="310839" y="586257"/>
                </a:lnTo>
                <a:lnTo>
                  <a:pt x="309220" y="587336"/>
                </a:lnTo>
                <a:lnTo>
                  <a:pt x="302044" y="591840"/>
                </a:lnTo>
                <a:lnTo>
                  <a:pt x="294717" y="596066"/>
                </a:lnTo>
                <a:lnTo>
                  <a:pt x="287288" y="600040"/>
                </a:lnTo>
                <a:lnTo>
                  <a:pt x="279809" y="603785"/>
                </a:lnTo>
                <a:lnTo>
                  <a:pt x="274951" y="605943"/>
                </a:lnTo>
                <a:lnTo>
                  <a:pt x="272793" y="611875"/>
                </a:lnTo>
                <a:lnTo>
                  <a:pt x="274951" y="617000"/>
                </a:lnTo>
                <a:lnTo>
                  <a:pt x="277381" y="622123"/>
                </a:lnTo>
                <a:lnTo>
                  <a:pt x="283317" y="624281"/>
                </a:lnTo>
                <a:lnTo>
                  <a:pt x="288444" y="621854"/>
                </a:lnTo>
                <a:lnTo>
                  <a:pt x="324599" y="601089"/>
                </a:lnTo>
                <a:lnTo>
                  <a:pt x="325949" y="594887"/>
                </a:lnTo>
                <a:lnTo>
                  <a:pt x="322981" y="590302"/>
                </a:lnTo>
                <a:lnTo>
                  <a:pt x="321092" y="587336"/>
                </a:lnTo>
                <a:lnTo>
                  <a:pt x="317854" y="585718"/>
                </a:lnTo>
                <a:close/>
              </a:path>
              <a:path w="469265" h="624839">
                <a:moveTo>
                  <a:pt x="396913" y="74968"/>
                </a:moveTo>
                <a:lnTo>
                  <a:pt x="391786" y="74968"/>
                </a:lnTo>
                <a:lnTo>
                  <a:pt x="389627" y="75506"/>
                </a:lnTo>
                <a:lnTo>
                  <a:pt x="388009" y="76855"/>
                </a:lnTo>
                <a:lnTo>
                  <a:pt x="383422" y="80091"/>
                </a:lnTo>
                <a:lnTo>
                  <a:pt x="382342" y="86293"/>
                </a:lnTo>
                <a:lnTo>
                  <a:pt x="385581" y="90608"/>
                </a:lnTo>
                <a:lnTo>
                  <a:pt x="394982" y="104904"/>
                </a:lnTo>
                <a:lnTo>
                  <a:pt x="403726" y="119833"/>
                </a:lnTo>
                <a:lnTo>
                  <a:pt x="411762" y="135318"/>
                </a:lnTo>
                <a:lnTo>
                  <a:pt x="419039" y="151283"/>
                </a:lnTo>
                <a:lnTo>
                  <a:pt x="421197" y="156406"/>
                </a:lnTo>
                <a:lnTo>
                  <a:pt x="427134" y="158564"/>
                </a:lnTo>
                <a:lnTo>
                  <a:pt x="432260" y="156406"/>
                </a:lnTo>
                <a:lnTo>
                  <a:pt x="437117" y="154250"/>
                </a:lnTo>
                <a:lnTo>
                  <a:pt x="439546" y="148587"/>
                </a:lnTo>
                <a:lnTo>
                  <a:pt x="437387" y="143463"/>
                </a:lnTo>
                <a:lnTo>
                  <a:pt x="411888" y="94392"/>
                </a:lnTo>
                <a:lnTo>
                  <a:pt x="399881" y="76586"/>
                </a:lnTo>
                <a:lnTo>
                  <a:pt x="396913" y="74968"/>
                </a:lnTo>
                <a:close/>
              </a:path>
              <a:path w="469265" h="624839">
                <a:moveTo>
                  <a:pt x="454386" y="205216"/>
                </a:moveTo>
                <a:lnTo>
                  <a:pt x="448450" y="205216"/>
                </a:lnTo>
                <a:lnTo>
                  <a:pt x="447641" y="205487"/>
                </a:lnTo>
                <a:lnTo>
                  <a:pt x="442243" y="206565"/>
                </a:lnTo>
                <a:lnTo>
                  <a:pt x="439006" y="211959"/>
                </a:lnTo>
                <a:lnTo>
                  <a:pt x="440085" y="217351"/>
                </a:lnTo>
                <a:lnTo>
                  <a:pt x="443370" y="234281"/>
                </a:lnTo>
                <a:lnTo>
                  <a:pt x="445920" y="251464"/>
                </a:lnTo>
                <a:lnTo>
                  <a:pt x="447712" y="268850"/>
                </a:lnTo>
                <a:lnTo>
                  <a:pt x="448719" y="286387"/>
                </a:lnTo>
                <a:lnTo>
                  <a:pt x="448989" y="291779"/>
                </a:lnTo>
                <a:lnTo>
                  <a:pt x="453577" y="296095"/>
                </a:lnTo>
                <a:lnTo>
                  <a:pt x="464640" y="295555"/>
                </a:lnTo>
                <a:lnTo>
                  <a:pt x="468956" y="290970"/>
                </a:lnTo>
                <a:lnTo>
                  <a:pt x="468956" y="285578"/>
                </a:lnTo>
                <a:lnTo>
                  <a:pt x="463227" y="230932"/>
                </a:lnTo>
                <a:lnTo>
                  <a:pt x="458702" y="208452"/>
                </a:lnTo>
                <a:lnTo>
                  <a:pt x="454386" y="205216"/>
                </a:lnTo>
                <a:close/>
              </a:path>
              <a:path w="469265" h="624839">
                <a:moveTo>
                  <a:pt x="456274" y="347063"/>
                </a:moveTo>
                <a:lnTo>
                  <a:pt x="450338" y="347063"/>
                </a:lnTo>
                <a:lnTo>
                  <a:pt x="446021" y="350837"/>
                </a:lnTo>
                <a:lnTo>
                  <a:pt x="445482" y="355691"/>
                </a:lnTo>
                <a:lnTo>
                  <a:pt x="442695" y="372979"/>
                </a:lnTo>
                <a:lnTo>
                  <a:pt x="439174" y="390040"/>
                </a:lnTo>
                <a:lnTo>
                  <a:pt x="434895" y="406848"/>
                </a:lnTo>
                <a:lnTo>
                  <a:pt x="429832" y="423378"/>
                </a:lnTo>
                <a:lnTo>
                  <a:pt x="427943" y="428501"/>
                </a:lnTo>
                <a:lnTo>
                  <a:pt x="430911" y="434164"/>
                </a:lnTo>
                <a:lnTo>
                  <a:pt x="436038" y="436053"/>
                </a:lnTo>
                <a:lnTo>
                  <a:pt x="441434" y="437671"/>
                </a:lnTo>
                <a:lnTo>
                  <a:pt x="447101" y="434973"/>
                </a:lnTo>
                <a:lnTo>
                  <a:pt x="448719" y="429581"/>
                </a:lnTo>
                <a:lnTo>
                  <a:pt x="454023" y="412237"/>
                </a:lnTo>
                <a:lnTo>
                  <a:pt x="458568" y="394591"/>
                </a:lnTo>
                <a:lnTo>
                  <a:pt x="462304" y="376641"/>
                </a:lnTo>
                <a:lnTo>
                  <a:pt x="465179" y="358388"/>
                </a:lnTo>
                <a:lnTo>
                  <a:pt x="465988" y="352995"/>
                </a:lnTo>
                <a:lnTo>
                  <a:pt x="462210" y="347872"/>
                </a:lnTo>
                <a:lnTo>
                  <a:pt x="456814" y="347332"/>
                </a:lnTo>
                <a:lnTo>
                  <a:pt x="456274" y="347063"/>
                </a:lnTo>
                <a:close/>
              </a:path>
              <a:path w="469265" h="624839">
                <a:moveTo>
                  <a:pt x="412024" y="481627"/>
                </a:moveTo>
                <a:lnTo>
                  <a:pt x="406897" y="481627"/>
                </a:lnTo>
                <a:lnTo>
                  <a:pt x="403658" y="483514"/>
                </a:lnTo>
                <a:lnTo>
                  <a:pt x="401770" y="486750"/>
                </a:lnTo>
                <a:lnTo>
                  <a:pt x="392676" y="501805"/>
                </a:lnTo>
                <a:lnTo>
                  <a:pt x="382848" y="516178"/>
                </a:lnTo>
                <a:lnTo>
                  <a:pt x="372363" y="529791"/>
                </a:lnTo>
                <a:lnTo>
                  <a:pt x="361296" y="542571"/>
                </a:lnTo>
                <a:lnTo>
                  <a:pt x="357519" y="546886"/>
                </a:lnTo>
                <a:lnTo>
                  <a:pt x="357788" y="553088"/>
                </a:lnTo>
                <a:lnTo>
                  <a:pt x="361836" y="556864"/>
                </a:lnTo>
                <a:lnTo>
                  <a:pt x="365883" y="560369"/>
                </a:lnTo>
                <a:lnTo>
                  <a:pt x="372359" y="560100"/>
                </a:lnTo>
                <a:lnTo>
                  <a:pt x="399004" y="527806"/>
                </a:lnTo>
                <a:lnTo>
                  <a:pt x="421737" y="491873"/>
                </a:lnTo>
                <a:lnTo>
                  <a:pt x="420119" y="485672"/>
                </a:lnTo>
                <a:lnTo>
                  <a:pt x="415261" y="482974"/>
                </a:lnTo>
                <a:lnTo>
                  <a:pt x="413642" y="482165"/>
                </a:lnTo>
                <a:lnTo>
                  <a:pt x="412024" y="481627"/>
                </a:lnTo>
                <a:close/>
              </a:path>
              <a:path w="469265" h="624839">
                <a:moveTo>
                  <a:pt x="320552" y="0"/>
                </a:moveTo>
                <a:lnTo>
                  <a:pt x="315426" y="0"/>
                </a:lnTo>
                <a:lnTo>
                  <a:pt x="312458" y="1617"/>
                </a:lnTo>
                <a:lnTo>
                  <a:pt x="310299" y="4584"/>
                </a:lnTo>
                <a:lnTo>
                  <a:pt x="307331" y="8898"/>
                </a:lnTo>
                <a:lnTo>
                  <a:pt x="308411" y="15101"/>
                </a:lnTo>
                <a:lnTo>
                  <a:pt x="319827" y="23136"/>
                </a:lnTo>
                <a:lnTo>
                  <a:pt x="326556" y="28214"/>
                </a:lnTo>
                <a:lnTo>
                  <a:pt x="333183" y="33544"/>
                </a:lnTo>
                <a:lnTo>
                  <a:pt x="339710" y="39102"/>
                </a:lnTo>
                <a:lnTo>
                  <a:pt x="343757" y="42607"/>
                </a:lnTo>
                <a:lnTo>
                  <a:pt x="349964" y="42337"/>
                </a:lnTo>
                <a:lnTo>
                  <a:pt x="353741" y="38293"/>
                </a:lnTo>
                <a:lnTo>
                  <a:pt x="357519" y="33977"/>
                </a:lnTo>
                <a:lnTo>
                  <a:pt x="356979" y="27776"/>
                </a:lnTo>
                <a:lnTo>
                  <a:pt x="324330" y="1887"/>
                </a:lnTo>
                <a:lnTo>
                  <a:pt x="322711" y="539"/>
                </a:lnTo>
                <a:lnTo>
                  <a:pt x="320552" y="0"/>
                </a:lnTo>
                <a:close/>
              </a:path>
              <a:path w="469265" h="624839">
                <a:moveTo>
                  <a:pt x="150022" y="515604"/>
                </a:moveTo>
                <a:lnTo>
                  <a:pt x="144896" y="515604"/>
                </a:lnTo>
                <a:lnTo>
                  <a:pt x="142737" y="516144"/>
                </a:lnTo>
                <a:lnTo>
                  <a:pt x="141118" y="517491"/>
                </a:lnTo>
                <a:lnTo>
                  <a:pt x="134145" y="522190"/>
                </a:lnTo>
                <a:lnTo>
                  <a:pt x="127020" y="526559"/>
                </a:lnTo>
                <a:lnTo>
                  <a:pt x="119794" y="530575"/>
                </a:lnTo>
                <a:lnTo>
                  <a:pt x="112517" y="534211"/>
                </a:lnTo>
                <a:lnTo>
                  <a:pt x="107390" y="536638"/>
                </a:lnTo>
                <a:lnTo>
                  <a:pt x="105231" y="542571"/>
                </a:lnTo>
                <a:lnTo>
                  <a:pt x="107660" y="547425"/>
                </a:lnTo>
                <a:lnTo>
                  <a:pt x="110088" y="552549"/>
                </a:lnTo>
                <a:lnTo>
                  <a:pt x="116024" y="554706"/>
                </a:lnTo>
                <a:lnTo>
                  <a:pt x="152721" y="533942"/>
                </a:lnTo>
                <a:lnTo>
                  <a:pt x="158117" y="524503"/>
                </a:lnTo>
                <a:lnTo>
                  <a:pt x="155149" y="519918"/>
                </a:lnTo>
                <a:lnTo>
                  <a:pt x="152991" y="517222"/>
                </a:lnTo>
                <a:lnTo>
                  <a:pt x="150022" y="515604"/>
                </a:lnTo>
                <a:close/>
              </a:path>
              <a:path w="469265" h="624839">
                <a:moveTo>
                  <a:pt x="216939" y="141305"/>
                </a:moveTo>
                <a:lnTo>
                  <a:pt x="211813" y="141305"/>
                </a:lnTo>
                <a:lnTo>
                  <a:pt x="209923" y="141845"/>
                </a:lnTo>
                <a:lnTo>
                  <a:pt x="208305" y="142654"/>
                </a:lnTo>
                <a:lnTo>
                  <a:pt x="203718" y="145620"/>
                </a:lnTo>
                <a:lnTo>
                  <a:pt x="202099" y="151552"/>
                </a:lnTo>
                <a:lnTo>
                  <a:pt x="204798" y="156406"/>
                </a:lnTo>
                <a:lnTo>
                  <a:pt x="212643" y="170863"/>
                </a:lnTo>
                <a:lnTo>
                  <a:pt x="219603" y="185902"/>
                </a:lnTo>
                <a:lnTo>
                  <a:pt x="225704" y="201496"/>
                </a:lnTo>
                <a:lnTo>
                  <a:pt x="230970" y="217622"/>
                </a:lnTo>
                <a:lnTo>
                  <a:pt x="232589" y="222745"/>
                </a:lnTo>
                <a:lnTo>
                  <a:pt x="237985" y="225981"/>
                </a:lnTo>
                <a:lnTo>
                  <a:pt x="243382" y="224363"/>
                </a:lnTo>
                <a:lnTo>
                  <a:pt x="248509" y="222745"/>
                </a:lnTo>
                <a:lnTo>
                  <a:pt x="251747" y="217351"/>
                </a:lnTo>
                <a:lnTo>
                  <a:pt x="250128" y="211959"/>
                </a:lnTo>
                <a:lnTo>
                  <a:pt x="230510" y="161939"/>
                </a:lnTo>
                <a:lnTo>
                  <a:pt x="220177" y="143193"/>
                </a:lnTo>
                <a:lnTo>
                  <a:pt x="216939" y="141305"/>
                </a:lnTo>
                <a:close/>
              </a:path>
              <a:path w="469265" h="624839">
                <a:moveTo>
                  <a:pt x="257412" y="272634"/>
                </a:moveTo>
                <a:lnTo>
                  <a:pt x="251477" y="272634"/>
                </a:lnTo>
                <a:lnTo>
                  <a:pt x="246080" y="272903"/>
                </a:lnTo>
                <a:lnTo>
                  <a:pt x="241764" y="277757"/>
                </a:lnTo>
                <a:lnTo>
                  <a:pt x="242303" y="283151"/>
                </a:lnTo>
                <a:lnTo>
                  <a:pt x="242831" y="295015"/>
                </a:lnTo>
                <a:lnTo>
                  <a:pt x="240566" y="338007"/>
                </a:lnTo>
                <a:lnTo>
                  <a:pt x="237985" y="355422"/>
                </a:lnTo>
                <a:lnTo>
                  <a:pt x="241764" y="360545"/>
                </a:lnTo>
                <a:lnTo>
                  <a:pt x="261798" y="327444"/>
                </a:lnTo>
                <a:lnTo>
                  <a:pt x="262810" y="301489"/>
                </a:lnTo>
                <a:lnTo>
                  <a:pt x="262810" y="295015"/>
                </a:lnTo>
                <a:lnTo>
                  <a:pt x="262270" y="282072"/>
                </a:lnTo>
                <a:lnTo>
                  <a:pt x="261730" y="276679"/>
                </a:lnTo>
                <a:lnTo>
                  <a:pt x="257412" y="272634"/>
                </a:lnTo>
                <a:close/>
              </a:path>
              <a:path w="469265" h="624839">
                <a:moveTo>
                  <a:pt x="231510" y="407737"/>
                </a:moveTo>
                <a:lnTo>
                  <a:pt x="226383" y="407737"/>
                </a:lnTo>
                <a:lnTo>
                  <a:pt x="222606" y="410164"/>
                </a:lnTo>
                <a:lnTo>
                  <a:pt x="220986" y="413939"/>
                </a:lnTo>
                <a:lnTo>
                  <a:pt x="214059" y="429403"/>
                </a:lnTo>
                <a:lnTo>
                  <a:pt x="206247" y="444210"/>
                </a:lnTo>
                <a:lnTo>
                  <a:pt x="197575" y="458308"/>
                </a:lnTo>
                <a:lnTo>
                  <a:pt x="188068" y="471648"/>
                </a:lnTo>
                <a:lnTo>
                  <a:pt x="184830" y="475964"/>
                </a:lnTo>
                <a:lnTo>
                  <a:pt x="185639" y="482165"/>
                </a:lnTo>
                <a:lnTo>
                  <a:pt x="189956" y="485672"/>
                </a:lnTo>
                <a:lnTo>
                  <a:pt x="194544" y="488908"/>
                </a:lnTo>
                <a:lnTo>
                  <a:pt x="200750" y="488099"/>
                </a:lnTo>
                <a:lnTo>
                  <a:pt x="223584" y="454154"/>
                </a:lnTo>
                <a:lnTo>
                  <a:pt x="241493" y="416636"/>
                </a:lnTo>
                <a:lnTo>
                  <a:pt x="239065" y="410704"/>
                </a:lnTo>
                <a:lnTo>
                  <a:pt x="233938" y="408546"/>
                </a:lnTo>
                <a:lnTo>
                  <a:pt x="232860" y="408007"/>
                </a:lnTo>
                <a:lnTo>
                  <a:pt x="231510" y="407737"/>
                </a:lnTo>
                <a:close/>
              </a:path>
              <a:path w="469265" h="624839">
                <a:moveTo>
                  <a:pt x="145705" y="65258"/>
                </a:moveTo>
                <a:lnTo>
                  <a:pt x="140579" y="65258"/>
                </a:lnTo>
                <a:lnTo>
                  <a:pt x="137341" y="66607"/>
                </a:lnTo>
                <a:lnTo>
                  <a:pt x="135452" y="69574"/>
                </a:lnTo>
                <a:lnTo>
                  <a:pt x="132214" y="74159"/>
                </a:lnTo>
                <a:lnTo>
                  <a:pt x="133563" y="80360"/>
                </a:lnTo>
                <a:lnTo>
                  <a:pt x="138150" y="83327"/>
                </a:lnTo>
                <a:lnTo>
                  <a:pt x="144774" y="88130"/>
                </a:lnTo>
                <a:lnTo>
                  <a:pt x="151270" y="93237"/>
                </a:lnTo>
                <a:lnTo>
                  <a:pt x="157616" y="98647"/>
                </a:lnTo>
                <a:lnTo>
                  <a:pt x="167831" y="108136"/>
                </a:lnTo>
                <a:lnTo>
                  <a:pt x="174307" y="107867"/>
                </a:lnTo>
                <a:lnTo>
                  <a:pt x="178084" y="103822"/>
                </a:lnTo>
                <a:lnTo>
                  <a:pt x="181862" y="100046"/>
                </a:lnTo>
                <a:lnTo>
                  <a:pt x="181592" y="93574"/>
                </a:lnTo>
                <a:lnTo>
                  <a:pt x="149213" y="66878"/>
                </a:lnTo>
                <a:lnTo>
                  <a:pt x="147594" y="65798"/>
                </a:lnTo>
                <a:lnTo>
                  <a:pt x="145705" y="65258"/>
                </a:lnTo>
                <a:close/>
              </a:path>
              <a:path w="469265" h="624839">
                <a:moveTo>
                  <a:pt x="42092" y="385894"/>
                </a:moveTo>
                <a:lnTo>
                  <a:pt x="36966" y="385894"/>
                </a:lnTo>
                <a:lnTo>
                  <a:pt x="34267" y="386972"/>
                </a:lnTo>
                <a:lnTo>
                  <a:pt x="32379" y="388861"/>
                </a:lnTo>
                <a:lnTo>
                  <a:pt x="26518" y="394418"/>
                </a:lnTo>
                <a:lnTo>
                  <a:pt x="20304" y="399344"/>
                </a:lnTo>
                <a:lnTo>
                  <a:pt x="13786" y="403612"/>
                </a:lnTo>
                <a:lnTo>
                  <a:pt x="7015" y="407198"/>
                </a:lnTo>
                <a:lnTo>
                  <a:pt x="2158" y="409625"/>
                </a:lnTo>
                <a:lnTo>
                  <a:pt x="0" y="415557"/>
                </a:lnTo>
                <a:lnTo>
                  <a:pt x="2428" y="420411"/>
                </a:lnTo>
                <a:lnTo>
                  <a:pt x="4586" y="425536"/>
                </a:lnTo>
                <a:lnTo>
                  <a:pt x="10523" y="427692"/>
                </a:lnTo>
                <a:lnTo>
                  <a:pt x="46679" y="402883"/>
                </a:lnTo>
                <a:lnTo>
                  <a:pt x="50727" y="398838"/>
                </a:lnTo>
                <a:lnTo>
                  <a:pt x="50457" y="392635"/>
                </a:lnTo>
                <a:lnTo>
                  <a:pt x="46409" y="388861"/>
                </a:lnTo>
                <a:lnTo>
                  <a:pt x="44521" y="386972"/>
                </a:lnTo>
                <a:lnTo>
                  <a:pt x="42092" y="385894"/>
                </a:lnTo>
                <a:close/>
              </a:path>
              <a:path w="469265" h="624839">
                <a:moveTo>
                  <a:pt x="77439" y="270207"/>
                </a:moveTo>
                <a:lnTo>
                  <a:pt x="70964" y="270207"/>
                </a:lnTo>
                <a:lnTo>
                  <a:pt x="65567" y="271016"/>
                </a:lnTo>
                <a:lnTo>
                  <a:pt x="61789" y="276409"/>
                </a:lnTo>
                <a:lnTo>
                  <a:pt x="62869" y="281802"/>
                </a:lnTo>
                <a:lnTo>
                  <a:pt x="63948" y="289083"/>
                </a:lnTo>
                <a:lnTo>
                  <a:pt x="64488" y="296364"/>
                </a:lnTo>
                <a:lnTo>
                  <a:pt x="64488" y="303916"/>
                </a:lnTo>
                <a:lnTo>
                  <a:pt x="58552" y="344634"/>
                </a:lnTo>
                <a:lnTo>
                  <a:pt x="61520" y="350028"/>
                </a:lnTo>
                <a:lnTo>
                  <a:pt x="66916" y="351646"/>
                </a:lnTo>
                <a:lnTo>
                  <a:pt x="72313" y="352995"/>
                </a:lnTo>
                <a:lnTo>
                  <a:pt x="77709" y="349759"/>
                </a:lnTo>
                <a:lnTo>
                  <a:pt x="84455" y="303916"/>
                </a:lnTo>
                <a:lnTo>
                  <a:pt x="84349" y="297490"/>
                </a:lnTo>
                <a:lnTo>
                  <a:pt x="84016" y="291140"/>
                </a:lnTo>
                <a:lnTo>
                  <a:pt x="83430" y="284840"/>
                </a:lnTo>
                <a:lnTo>
                  <a:pt x="82566" y="278566"/>
                </a:lnTo>
                <a:lnTo>
                  <a:pt x="81757" y="273712"/>
                </a:lnTo>
                <a:lnTo>
                  <a:pt x="77439" y="270207"/>
                </a:lnTo>
                <a:close/>
              </a:path>
              <a:path w="469265" h="624839">
                <a:moveTo>
                  <a:pt x="25903" y="188767"/>
                </a:moveTo>
                <a:lnTo>
                  <a:pt x="20776" y="188767"/>
                </a:lnTo>
                <a:lnTo>
                  <a:pt x="17538" y="190115"/>
                </a:lnTo>
                <a:lnTo>
                  <a:pt x="15649" y="193081"/>
                </a:lnTo>
                <a:lnTo>
                  <a:pt x="12411" y="197666"/>
                </a:lnTo>
                <a:lnTo>
                  <a:pt x="13761" y="203869"/>
                </a:lnTo>
                <a:lnTo>
                  <a:pt x="18348" y="206834"/>
                </a:lnTo>
                <a:lnTo>
                  <a:pt x="24469" y="211541"/>
                </a:lnTo>
                <a:lnTo>
                  <a:pt x="30320" y="216813"/>
                </a:lnTo>
                <a:lnTo>
                  <a:pt x="35802" y="222572"/>
                </a:lnTo>
                <a:lnTo>
                  <a:pt x="41013" y="228947"/>
                </a:lnTo>
                <a:lnTo>
                  <a:pt x="44251" y="233262"/>
                </a:lnTo>
                <a:lnTo>
                  <a:pt x="50457" y="234341"/>
                </a:lnTo>
                <a:lnTo>
                  <a:pt x="54774" y="230835"/>
                </a:lnTo>
                <a:lnTo>
                  <a:pt x="59361" y="227599"/>
                </a:lnTo>
                <a:lnTo>
                  <a:pt x="60171" y="221397"/>
                </a:lnTo>
                <a:lnTo>
                  <a:pt x="29410" y="190385"/>
                </a:lnTo>
                <a:lnTo>
                  <a:pt x="27792" y="189306"/>
                </a:lnTo>
                <a:lnTo>
                  <a:pt x="25903" y="188767"/>
                </a:lnTo>
                <a:close/>
              </a:path>
            </a:pathLst>
          </a:custGeom>
          <a:solidFill>
            <a:srgbClr val="A2A2A2"/>
          </a:solidFill>
        </p:spPr>
        <p:txBody>
          <a:bodyPr wrap="square" lIns="0" tIns="0" rIns="0" bIns="0" rtlCol="0"/>
          <a:lstStyle/>
          <a:p>
            <a:endParaRPr/>
          </a:p>
        </p:txBody>
      </p:sp>
      <p:sp>
        <p:nvSpPr>
          <p:cNvPr id="83" name="object 61"/>
          <p:cNvSpPr/>
          <p:nvPr/>
        </p:nvSpPr>
        <p:spPr>
          <a:xfrm>
            <a:off x="1836204" y="1767420"/>
            <a:ext cx="319945" cy="309679"/>
          </a:xfrm>
          <a:custGeom>
            <a:avLst/>
            <a:gdLst/>
            <a:ahLst/>
            <a:cxnLst/>
            <a:rect l="l" t="t" r="r" b="b"/>
            <a:pathLst>
              <a:path w="328294" h="328294">
                <a:moveTo>
                  <a:pt x="80391" y="127215"/>
                </a:moveTo>
                <a:lnTo>
                  <a:pt x="79324" y="124815"/>
                </a:lnTo>
                <a:lnTo>
                  <a:pt x="77990" y="122948"/>
                </a:lnTo>
                <a:lnTo>
                  <a:pt x="74777" y="119748"/>
                </a:lnTo>
                <a:lnTo>
                  <a:pt x="68630" y="119214"/>
                </a:lnTo>
                <a:lnTo>
                  <a:pt x="65151" y="122415"/>
                </a:lnTo>
                <a:lnTo>
                  <a:pt x="63271" y="124015"/>
                </a:lnTo>
                <a:lnTo>
                  <a:pt x="62471" y="126149"/>
                </a:lnTo>
                <a:lnTo>
                  <a:pt x="62471" y="130937"/>
                </a:lnTo>
                <a:lnTo>
                  <a:pt x="71031" y="138137"/>
                </a:lnTo>
                <a:lnTo>
                  <a:pt x="73177" y="138137"/>
                </a:lnTo>
                <a:lnTo>
                  <a:pt x="75577" y="137071"/>
                </a:lnTo>
                <a:lnTo>
                  <a:pt x="79324" y="134404"/>
                </a:lnTo>
                <a:lnTo>
                  <a:pt x="80391" y="132003"/>
                </a:lnTo>
                <a:lnTo>
                  <a:pt x="80391" y="127215"/>
                </a:lnTo>
                <a:close/>
              </a:path>
              <a:path w="328294" h="328294">
                <a:moveTo>
                  <a:pt x="113245" y="81407"/>
                </a:moveTo>
                <a:lnTo>
                  <a:pt x="112445" y="79286"/>
                </a:lnTo>
                <a:lnTo>
                  <a:pt x="111112" y="77419"/>
                </a:lnTo>
                <a:lnTo>
                  <a:pt x="107632" y="73952"/>
                </a:lnTo>
                <a:lnTo>
                  <a:pt x="101485" y="73418"/>
                </a:lnTo>
                <a:lnTo>
                  <a:pt x="98272" y="76885"/>
                </a:lnTo>
                <a:lnTo>
                  <a:pt x="96405" y="78219"/>
                </a:lnTo>
                <a:lnTo>
                  <a:pt x="95326" y="80619"/>
                </a:lnTo>
                <a:lnTo>
                  <a:pt x="95326" y="85407"/>
                </a:lnTo>
                <a:lnTo>
                  <a:pt x="96405" y="87541"/>
                </a:lnTo>
                <a:lnTo>
                  <a:pt x="97739" y="89408"/>
                </a:lnTo>
                <a:lnTo>
                  <a:pt x="99072" y="91541"/>
                </a:lnTo>
                <a:lnTo>
                  <a:pt x="101485" y="92341"/>
                </a:lnTo>
                <a:lnTo>
                  <a:pt x="106299" y="92341"/>
                </a:lnTo>
                <a:lnTo>
                  <a:pt x="108699" y="91541"/>
                </a:lnTo>
                <a:lnTo>
                  <a:pt x="110578" y="89941"/>
                </a:lnTo>
                <a:lnTo>
                  <a:pt x="112445" y="88607"/>
                </a:lnTo>
                <a:lnTo>
                  <a:pt x="113245" y="86207"/>
                </a:lnTo>
                <a:lnTo>
                  <a:pt x="113245" y="81407"/>
                </a:lnTo>
                <a:close/>
              </a:path>
              <a:path w="328294" h="328294">
                <a:moveTo>
                  <a:pt x="172986" y="62611"/>
                </a:moveTo>
                <a:lnTo>
                  <a:pt x="171881" y="60172"/>
                </a:lnTo>
                <a:lnTo>
                  <a:pt x="170484" y="58280"/>
                </a:lnTo>
                <a:lnTo>
                  <a:pt x="166865" y="55041"/>
                </a:lnTo>
                <a:lnTo>
                  <a:pt x="160477" y="54495"/>
                </a:lnTo>
                <a:lnTo>
                  <a:pt x="157137" y="57746"/>
                </a:lnTo>
                <a:lnTo>
                  <a:pt x="155181" y="59093"/>
                </a:lnTo>
                <a:lnTo>
                  <a:pt x="154076" y="61531"/>
                </a:lnTo>
                <a:lnTo>
                  <a:pt x="154076" y="66395"/>
                </a:lnTo>
                <a:lnTo>
                  <a:pt x="155181" y="68821"/>
                </a:lnTo>
                <a:lnTo>
                  <a:pt x="156578" y="70713"/>
                </a:lnTo>
                <a:lnTo>
                  <a:pt x="158242" y="72605"/>
                </a:lnTo>
                <a:lnTo>
                  <a:pt x="160477" y="73418"/>
                </a:lnTo>
                <a:lnTo>
                  <a:pt x="165481" y="73418"/>
                </a:lnTo>
                <a:lnTo>
                  <a:pt x="167982" y="72605"/>
                </a:lnTo>
                <a:lnTo>
                  <a:pt x="169926" y="71259"/>
                </a:lnTo>
                <a:lnTo>
                  <a:pt x="171881" y="69634"/>
                </a:lnTo>
                <a:lnTo>
                  <a:pt x="172986" y="67208"/>
                </a:lnTo>
                <a:lnTo>
                  <a:pt x="172986" y="62611"/>
                </a:lnTo>
                <a:close/>
              </a:path>
              <a:path w="328294" h="328294">
                <a:moveTo>
                  <a:pt x="233730" y="81407"/>
                </a:moveTo>
                <a:lnTo>
                  <a:pt x="232676" y="79019"/>
                </a:lnTo>
                <a:lnTo>
                  <a:pt x="231355" y="77152"/>
                </a:lnTo>
                <a:lnTo>
                  <a:pt x="227926" y="73952"/>
                </a:lnTo>
                <a:lnTo>
                  <a:pt x="221869" y="73418"/>
                </a:lnTo>
                <a:lnTo>
                  <a:pt x="218706" y="76885"/>
                </a:lnTo>
                <a:lnTo>
                  <a:pt x="216865" y="78219"/>
                </a:lnTo>
                <a:lnTo>
                  <a:pt x="215811" y="80619"/>
                </a:lnTo>
                <a:lnTo>
                  <a:pt x="215811" y="85140"/>
                </a:lnTo>
                <a:lnTo>
                  <a:pt x="216865" y="87541"/>
                </a:lnTo>
                <a:lnTo>
                  <a:pt x="218173" y="89408"/>
                </a:lnTo>
                <a:lnTo>
                  <a:pt x="219760" y="91274"/>
                </a:lnTo>
                <a:lnTo>
                  <a:pt x="221869" y="92341"/>
                </a:lnTo>
                <a:lnTo>
                  <a:pt x="226606" y="92341"/>
                </a:lnTo>
                <a:lnTo>
                  <a:pt x="228981" y="91274"/>
                </a:lnTo>
                <a:lnTo>
                  <a:pt x="232676" y="88607"/>
                </a:lnTo>
                <a:lnTo>
                  <a:pt x="233730" y="86207"/>
                </a:lnTo>
                <a:lnTo>
                  <a:pt x="233730" y="81407"/>
                </a:lnTo>
                <a:close/>
              </a:path>
              <a:path w="328294" h="328294">
                <a:moveTo>
                  <a:pt x="265582" y="127215"/>
                </a:moveTo>
                <a:lnTo>
                  <a:pt x="264515" y="124815"/>
                </a:lnTo>
                <a:lnTo>
                  <a:pt x="263182" y="122948"/>
                </a:lnTo>
                <a:lnTo>
                  <a:pt x="259969" y="119748"/>
                </a:lnTo>
                <a:lnTo>
                  <a:pt x="253822" y="119214"/>
                </a:lnTo>
                <a:lnTo>
                  <a:pt x="250342" y="122415"/>
                </a:lnTo>
                <a:lnTo>
                  <a:pt x="248462" y="124015"/>
                </a:lnTo>
                <a:lnTo>
                  <a:pt x="247662" y="126149"/>
                </a:lnTo>
                <a:lnTo>
                  <a:pt x="247662" y="130937"/>
                </a:lnTo>
                <a:lnTo>
                  <a:pt x="256222" y="138137"/>
                </a:lnTo>
                <a:lnTo>
                  <a:pt x="258368" y="138137"/>
                </a:lnTo>
                <a:lnTo>
                  <a:pt x="260769" y="137071"/>
                </a:lnTo>
                <a:lnTo>
                  <a:pt x="264515" y="134404"/>
                </a:lnTo>
                <a:lnTo>
                  <a:pt x="265582" y="132003"/>
                </a:lnTo>
                <a:lnTo>
                  <a:pt x="265582" y="127215"/>
                </a:lnTo>
                <a:close/>
              </a:path>
              <a:path w="328294" h="328294">
                <a:moveTo>
                  <a:pt x="328053" y="170510"/>
                </a:moveTo>
                <a:lnTo>
                  <a:pt x="323786" y="126784"/>
                </a:lnTo>
                <a:lnTo>
                  <a:pt x="308711" y="86969"/>
                </a:lnTo>
                <a:lnTo>
                  <a:pt x="297751" y="71564"/>
                </a:lnTo>
                <a:lnTo>
                  <a:pt x="297751" y="175107"/>
                </a:lnTo>
                <a:lnTo>
                  <a:pt x="296989" y="179971"/>
                </a:lnTo>
                <a:lnTo>
                  <a:pt x="295897" y="185648"/>
                </a:lnTo>
                <a:lnTo>
                  <a:pt x="218617" y="185648"/>
                </a:lnTo>
                <a:lnTo>
                  <a:pt x="218617" y="236715"/>
                </a:lnTo>
                <a:lnTo>
                  <a:pt x="218617" y="262928"/>
                </a:lnTo>
                <a:lnTo>
                  <a:pt x="108902" y="262928"/>
                </a:lnTo>
                <a:lnTo>
                  <a:pt x="108902" y="236715"/>
                </a:lnTo>
                <a:lnTo>
                  <a:pt x="218617" y="236715"/>
                </a:lnTo>
                <a:lnTo>
                  <a:pt x="218617" y="185648"/>
                </a:lnTo>
                <a:lnTo>
                  <a:pt x="191325" y="185648"/>
                </a:lnTo>
                <a:lnTo>
                  <a:pt x="191325" y="176720"/>
                </a:lnTo>
                <a:lnTo>
                  <a:pt x="189293" y="172402"/>
                </a:lnTo>
                <a:lnTo>
                  <a:pt x="187274" y="168071"/>
                </a:lnTo>
                <a:lnTo>
                  <a:pt x="180517" y="162674"/>
                </a:lnTo>
                <a:lnTo>
                  <a:pt x="201866" y="91605"/>
                </a:lnTo>
                <a:lnTo>
                  <a:pt x="202869" y="89103"/>
                </a:lnTo>
                <a:lnTo>
                  <a:pt x="202946" y="81610"/>
                </a:lnTo>
                <a:lnTo>
                  <a:pt x="199428" y="76466"/>
                </a:lnTo>
                <a:lnTo>
                  <a:pt x="193751" y="74574"/>
                </a:lnTo>
                <a:lnTo>
                  <a:pt x="186728" y="72148"/>
                </a:lnTo>
                <a:lnTo>
                  <a:pt x="178892" y="75933"/>
                </a:lnTo>
                <a:lnTo>
                  <a:pt x="176733" y="82689"/>
                </a:lnTo>
                <a:lnTo>
                  <a:pt x="174294" y="90779"/>
                </a:lnTo>
                <a:lnTo>
                  <a:pt x="174294" y="181864"/>
                </a:lnTo>
                <a:lnTo>
                  <a:pt x="174294" y="192392"/>
                </a:lnTo>
                <a:lnTo>
                  <a:pt x="168630" y="198069"/>
                </a:lnTo>
                <a:lnTo>
                  <a:pt x="156197" y="198069"/>
                </a:lnTo>
                <a:lnTo>
                  <a:pt x="151866" y="195376"/>
                </a:lnTo>
                <a:lnTo>
                  <a:pt x="149974" y="191046"/>
                </a:lnTo>
                <a:lnTo>
                  <a:pt x="149440" y="190512"/>
                </a:lnTo>
                <a:lnTo>
                  <a:pt x="149440" y="189420"/>
                </a:lnTo>
                <a:lnTo>
                  <a:pt x="148894" y="189153"/>
                </a:lnTo>
                <a:lnTo>
                  <a:pt x="148894" y="188620"/>
                </a:lnTo>
                <a:lnTo>
                  <a:pt x="148361" y="188074"/>
                </a:lnTo>
                <a:lnTo>
                  <a:pt x="148361" y="187261"/>
                </a:lnTo>
                <a:lnTo>
                  <a:pt x="148082" y="186182"/>
                </a:lnTo>
                <a:lnTo>
                  <a:pt x="148082" y="185648"/>
                </a:lnTo>
                <a:lnTo>
                  <a:pt x="148082" y="178079"/>
                </a:lnTo>
                <a:lnTo>
                  <a:pt x="153758" y="172402"/>
                </a:lnTo>
                <a:lnTo>
                  <a:pt x="160782" y="172402"/>
                </a:lnTo>
                <a:lnTo>
                  <a:pt x="161874" y="173215"/>
                </a:lnTo>
                <a:lnTo>
                  <a:pt x="165112" y="173215"/>
                </a:lnTo>
                <a:lnTo>
                  <a:pt x="165646" y="173748"/>
                </a:lnTo>
                <a:lnTo>
                  <a:pt x="166738" y="173748"/>
                </a:lnTo>
                <a:lnTo>
                  <a:pt x="166738" y="174294"/>
                </a:lnTo>
                <a:lnTo>
                  <a:pt x="167538" y="174294"/>
                </a:lnTo>
                <a:lnTo>
                  <a:pt x="168084" y="174828"/>
                </a:lnTo>
                <a:lnTo>
                  <a:pt x="168897" y="174828"/>
                </a:lnTo>
                <a:lnTo>
                  <a:pt x="168897" y="175107"/>
                </a:lnTo>
                <a:lnTo>
                  <a:pt x="169430" y="175107"/>
                </a:lnTo>
                <a:lnTo>
                  <a:pt x="169976" y="175641"/>
                </a:lnTo>
                <a:lnTo>
                  <a:pt x="170510" y="175641"/>
                </a:lnTo>
                <a:lnTo>
                  <a:pt x="170510" y="176187"/>
                </a:lnTo>
                <a:lnTo>
                  <a:pt x="170789" y="176720"/>
                </a:lnTo>
                <a:lnTo>
                  <a:pt x="171323" y="176999"/>
                </a:lnTo>
                <a:lnTo>
                  <a:pt x="172402" y="178079"/>
                </a:lnTo>
                <a:lnTo>
                  <a:pt x="172402" y="178612"/>
                </a:lnTo>
                <a:lnTo>
                  <a:pt x="172948" y="178612"/>
                </a:lnTo>
                <a:lnTo>
                  <a:pt x="172948" y="179425"/>
                </a:lnTo>
                <a:lnTo>
                  <a:pt x="173215" y="179971"/>
                </a:lnTo>
                <a:lnTo>
                  <a:pt x="173215" y="180505"/>
                </a:lnTo>
                <a:lnTo>
                  <a:pt x="173761" y="180505"/>
                </a:lnTo>
                <a:lnTo>
                  <a:pt x="173761" y="181317"/>
                </a:lnTo>
                <a:lnTo>
                  <a:pt x="174294" y="181864"/>
                </a:lnTo>
                <a:lnTo>
                  <a:pt x="174294" y="90779"/>
                </a:lnTo>
                <a:lnTo>
                  <a:pt x="154571" y="156184"/>
                </a:lnTo>
                <a:lnTo>
                  <a:pt x="145046" y="159880"/>
                </a:lnTo>
                <a:lnTo>
                  <a:pt x="137515" y="166458"/>
                </a:lnTo>
                <a:lnTo>
                  <a:pt x="132575" y="175260"/>
                </a:lnTo>
                <a:lnTo>
                  <a:pt x="130797" y="185648"/>
                </a:lnTo>
                <a:lnTo>
                  <a:pt x="31623" y="185648"/>
                </a:lnTo>
                <a:lnTo>
                  <a:pt x="30695" y="179425"/>
                </a:lnTo>
                <a:lnTo>
                  <a:pt x="30099" y="172402"/>
                </a:lnTo>
                <a:lnTo>
                  <a:pt x="29972" y="168071"/>
                </a:lnTo>
                <a:lnTo>
                  <a:pt x="29997" y="158889"/>
                </a:lnTo>
                <a:lnTo>
                  <a:pt x="38531" y="116903"/>
                </a:lnTo>
                <a:lnTo>
                  <a:pt x="59004" y="80873"/>
                </a:lnTo>
                <a:lnTo>
                  <a:pt x="89103" y="52946"/>
                </a:lnTo>
                <a:lnTo>
                  <a:pt x="126504" y="35280"/>
                </a:lnTo>
                <a:lnTo>
                  <a:pt x="168897" y="29984"/>
                </a:lnTo>
                <a:lnTo>
                  <a:pt x="211023" y="38519"/>
                </a:lnTo>
                <a:lnTo>
                  <a:pt x="247103" y="59004"/>
                </a:lnTo>
                <a:lnTo>
                  <a:pt x="275031" y="89103"/>
                </a:lnTo>
                <a:lnTo>
                  <a:pt x="292633" y="126504"/>
                </a:lnTo>
                <a:lnTo>
                  <a:pt x="297700" y="168071"/>
                </a:lnTo>
                <a:lnTo>
                  <a:pt x="297751" y="175107"/>
                </a:lnTo>
                <a:lnTo>
                  <a:pt x="297751" y="71564"/>
                </a:lnTo>
                <a:lnTo>
                  <a:pt x="257289" y="29984"/>
                </a:lnTo>
                <a:lnTo>
                  <a:pt x="213753" y="7581"/>
                </a:lnTo>
                <a:lnTo>
                  <a:pt x="170510" y="0"/>
                </a:lnTo>
                <a:lnTo>
                  <a:pt x="126771" y="4267"/>
                </a:lnTo>
                <a:lnTo>
                  <a:pt x="86918" y="19342"/>
                </a:lnTo>
                <a:lnTo>
                  <a:pt x="52628" y="43700"/>
                </a:lnTo>
                <a:lnTo>
                  <a:pt x="25590" y="75857"/>
                </a:lnTo>
                <a:lnTo>
                  <a:pt x="7493" y="114300"/>
                </a:lnTo>
                <a:lnTo>
                  <a:pt x="0" y="157543"/>
                </a:lnTo>
                <a:lnTo>
                  <a:pt x="4279" y="201269"/>
                </a:lnTo>
                <a:lnTo>
                  <a:pt x="19342" y="241084"/>
                </a:lnTo>
                <a:lnTo>
                  <a:pt x="43713" y="275323"/>
                </a:lnTo>
                <a:lnTo>
                  <a:pt x="75869" y="302336"/>
                </a:lnTo>
                <a:lnTo>
                  <a:pt x="114312" y="320471"/>
                </a:lnTo>
                <a:lnTo>
                  <a:pt x="157543" y="328053"/>
                </a:lnTo>
                <a:lnTo>
                  <a:pt x="201269" y="323773"/>
                </a:lnTo>
                <a:lnTo>
                  <a:pt x="241084" y="308711"/>
                </a:lnTo>
                <a:lnTo>
                  <a:pt x="275336" y="284340"/>
                </a:lnTo>
                <a:lnTo>
                  <a:pt x="293319" y="262928"/>
                </a:lnTo>
                <a:lnTo>
                  <a:pt x="302348" y="252183"/>
                </a:lnTo>
                <a:lnTo>
                  <a:pt x="309638" y="236715"/>
                </a:lnTo>
                <a:lnTo>
                  <a:pt x="320471" y="213741"/>
                </a:lnTo>
                <a:lnTo>
                  <a:pt x="323227" y="198069"/>
                </a:lnTo>
                <a:lnTo>
                  <a:pt x="325399" y="185648"/>
                </a:lnTo>
                <a:lnTo>
                  <a:pt x="328053" y="170510"/>
                </a:lnTo>
                <a:close/>
              </a:path>
            </a:pathLst>
          </a:custGeom>
          <a:solidFill>
            <a:srgbClr val="496392"/>
          </a:solidFill>
        </p:spPr>
        <p:txBody>
          <a:bodyPr wrap="square" lIns="0" tIns="0" rIns="0" bIns="0" rtlCol="0"/>
          <a:lstStyle/>
          <a:p>
            <a:endParaRPr/>
          </a:p>
        </p:txBody>
      </p:sp>
      <p:sp>
        <p:nvSpPr>
          <p:cNvPr id="84" name="object 62"/>
          <p:cNvSpPr/>
          <p:nvPr/>
        </p:nvSpPr>
        <p:spPr>
          <a:xfrm>
            <a:off x="639483" y="1739430"/>
            <a:ext cx="305093" cy="362390"/>
          </a:xfrm>
          <a:custGeom>
            <a:avLst/>
            <a:gdLst/>
            <a:ahLst/>
            <a:cxnLst/>
            <a:rect l="l" t="t" r="r" b="b"/>
            <a:pathLst>
              <a:path w="313055" h="384175">
                <a:moveTo>
                  <a:pt x="309359" y="177038"/>
                </a:moveTo>
                <a:lnTo>
                  <a:pt x="307251" y="164312"/>
                </a:lnTo>
                <a:lnTo>
                  <a:pt x="300863" y="155079"/>
                </a:lnTo>
                <a:lnTo>
                  <a:pt x="290106" y="149440"/>
                </a:lnTo>
                <a:lnTo>
                  <a:pt x="274916" y="147535"/>
                </a:lnTo>
                <a:lnTo>
                  <a:pt x="172681" y="147535"/>
                </a:lnTo>
                <a:lnTo>
                  <a:pt x="167093" y="140601"/>
                </a:lnTo>
                <a:lnTo>
                  <a:pt x="167093" y="81584"/>
                </a:lnTo>
                <a:lnTo>
                  <a:pt x="151879" y="81584"/>
                </a:lnTo>
                <a:lnTo>
                  <a:pt x="151879" y="49403"/>
                </a:lnTo>
                <a:lnTo>
                  <a:pt x="157695" y="46494"/>
                </a:lnTo>
                <a:lnTo>
                  <a:pt x="162394" y="42252"/>
                </a:lnTo>
                <a:lnTo>
                  <a:pt x="164592" y="38227"/>
                </a:lnTo>
                <a:lnTo>
                  <a:pt x="165074" y="37338"/>
                </a:lnTo>
                <a:lnTo>
                  <a:pt x="180555" y="40144"/>
                </a:lnTo>
                <a:lnTo>
                  <a:pt x="194881" y="44602"/>
                </a:lnTo>
                <a:lnTo>
                  <a:pt x="208800" y="48717"/>
                </a:lnTo>
                <a:lnTo>
                  <a:pt x="223012" y="50520"/>
                </a:lnTo>
                <a:lnTo>
                  <a:pt x="232283" y="48641"/>
                </a:lnTo>
                <a:lnTo>
                  <a:pt x="239814" y="43535"/>
                </a:lnTo>
                <a:lnTo>
                  <a:pt x="243979" y="37338"/>
                </a:lnTo>
                <a:lnTo>
                  <a:pt x="244881" y="36004"/>
                </a:lnTo>
                <a:lnTo>
                  <a:pt x="246722" y="26822"/>
                </a:lnTo>
                <a:lnTo>
                  <a:pt x="244881" y="17691"/>
                </a:lnTo>
                <a:lnTo>
                  <a:pt x="244106" y="16548"/>
                </a:lnTo>
                <a:lnTo>
                  <a:pt x="243344" y="15430"/>
                </a:lnTo>
                <a:lnTo>
                  <a:pt x="239814" y="10236"/>
                </a:lnTo>
                <a:lnTo>
                  <a:pt x="232283" y="5207"/>
                </a:lnTo>
                <a:lnTo>
                  <a:pt x="223012" y="3352"/>
                </a:lnTo>
                <a:lnTo>
                  <a:pt x="209461" y="4775"/>
                </a:lnTo>
                <a:lnTo>
                  <a:pt x="195414" y="8140"/>
                </a:lnTo>
                <a:lnTo>
                  <a:pt x="180581" y="12128"/>
                </a:lnTo>
                <a:lnTo>
                  <a:pt x="164630" y="15430"/>
                </a:lnTo>
                <a:lnTo>
                  <a:pt x="159169" y="9156"/>
                </a:lnTo>
                <a:lnTo>
                  <a:pt x="151739" y="4279"/>
                </a:lnTo>
                <a:lnTo>
                  <a:pt x="142773" y="1130"/>
                </a:lnTo>
                <a:lnTo>
                  <a:pt x="132651" y="0"/>
                </a:lnTo>
                <a:lnTo>
                  <a:pt x="122072" y="1206"/>
                </a:lnTo>
                <a:lnTo>
                  <a:pt x="112788" y="4584"/>
                </a:lnTo>
                <a:lnTo>
                  <a:pt x="105283" y="9817"/>
                </a:lnTo>
                <a:lnTo>
                  <a:pt x="99987" y="16548"/>
                </a:lnTo>
                <a:lnTo>
                  <a:pt x="84543" y="13639"/>
                </a:lnTo>
                <a:lnTo>
                  <a:pt x="70269" y="9194"/>
                </a:lnTo>
                <a:lnTo>
                  <a:pt x="56362" y="5130"/>
                </a:lnTo>
                <a:lnTo>
                  <a:pt x="42049" y="3352"/>
                </a:lnTo>
                <a:lnTo>
                  <a:pt x="32905" y="5207"/>
                </a:lnTo>
                <a:lnTo>
                  <a:pt x="25438" y="10236"/>
                </a:lnTo>
                <a:lnTo>
                  <a:pt x="20408" y="17691"/>
                </a:lnTo>
                <a:lnTo>
                  <a:pt x="18567" y="26822"/>
                </a:lnTo>
                <a:lnTo>
                  <a:pt x="20408" y="36004"/>
                </a:lnTo>
                <a:lnTo>
                  <a:pt x="25438" y="43535"/>
                </a:lnTo>
                <a:lnTo>
                  <a:pt x="32905" y="48641"/>
                </a:lnTo>
                <a:lnTo>
                  <a:pt x="42049" y="50520"/>
                </a:lnTo>
                <a:lnTo>
                  <a:pt x="55702" y="49098"/>
                </a:lnTo>
                <a:lnTo>
                  <a:pt x="69761" y="45720"/>
                </a:lnTo>
                <a:lnTo>
                  <a:pt x="84607" y="41656"/>
                </a:lnTo>
                <a:lnTo>
                  <a:pt x="100660" y="38227"/>
                </a:lnTo>
                <a:lnTo>
                  <a:pt x="103339" y="42926"/>
                </a:lnTo>
                <a:lnTo>
                  <a:pt x="107823" y="46723"/>
                </a:lnTo>
                <a:lnTo>
                  <a:pt x="113182" y="49403"/>
                </a:lnTo>
                <a:lnTo>
                  <a:pt x="113182" y="81584"/>
                </a:lnTo>
                <a:lnTo>
                  <a:pt x="95516" y="81584"/>
                </a:lnTo>
                <a:lnTo>
                  <a:pt x="95516" y="139928"/>
                </a:lnTo>
                <a:lnTo>
                  <a:pt x="92608" y="147535"/>
                </a:lnTo>
                <a:lnTo>
                  <a:pt x="0" y="147535"/>
                </a:lnTo>
                <a:lnTo>
                  <a:pt x="0" y="216827"/>
                </a:lnTo>
                <a:lnTo>
                  <a:pt x="83883" y="216827"/>
                </a:lnTo>
                <a:lnTo>
                  <a:pt x="87960" y="217589"/>
                </a:lnTo>
                <a:lnTo>
                  <a:pt x="98704" y="219278"/>
                </a:lnTo>
                <a:lnTo>
                  <a:pt x="113893" y="220967"/>
                </a:lnTo>
                <a:lnTo>
                  <a:pt x="131305" y="221742"/>
                </a:lnTo>
                <a:lnTo>
                  <a:pt x="148805" y="220967"/>
                </a:lnTo>
                <a:lnTo>
                  <a:pt x="163995" y="219278"/>
                </a:lnTo>
                <a:lnTo>
                  <a:pt x="174675" y="217589"/>
                </a:lnTo>
                <a:lnTo>
                  <a:pt x="178727" y="216827"/>
                </a:lnTo>
                <a:lnTo>
                  <a:pt x="204901" y="216827"/>
                </a:lnTo>
                <a:lnTo>
                  <a:pt x="235318" y="267792"/>
                </a:lnTo>
                <a:lnTo>
                  <a:pt x="251574" y="271386"/>
                </a:lnTo>
                <a:lnTo>
                  <a:pt x="273735" y="272122"/>
                </a:lnTo>
                <a:lnTo>
                  <a:pt x="295148" y="270459"/>
                </a:lnTo>
                <a:lnTo>
                  <a:pt x="309130" y="266890"/>
                </a:lnTo>
                <a:lnTo>
                  <a:pt x="309359" y="177038"/>
                </a:lnTo>
                <a:close/>
              </a:path>
              <a:path w="313055" h="384175">
                <a:moveTo>
                  <a:pt x="312674" y="352971"/>
                </a:moveTo>
                <a:lnTo>
                  <a:pt x="309626" y="339039"/>
                </a:lnTo>
                <a:lnTo>
                  <a:pt x="302387" y="325183"/>
                </a:lnTo>
                <a:lnTo>
                  <a:pt x="293738" y="312026"/>
                </a:lnTo>
                <a:lnTo>
                  <a:pt x="286512" y="300240"/>
                </a:lnTo>
                <a:lnTo>
                  <a:pt x="282676" y="292417"/>
                </a:lnTo>
                <a:lnTo>
                  <a:pt x="283133" y="287502"/>
                </a:lnTo>
                <a:lnTo>
                  <a:pt x="279742" y="287502"/>
                </a:lnTo>
                <a:lnTo>
                  <a:pt x="280200" y="291744"/>
                </a:lnTo>
                <a:lnTo>
                  <a:pt x="276136" y="299339"/>
                </a:lnTo>
                <a:lnTo>
                  <a:pt x="268719" y="311086"/>
                </a:lnTo>
                <a:lnTo>
                  <a:pt x="260096" y="324561"/>
                </a:lnTo>
                <a:lnTo>
                  <a:pt x="252958" y="338836"/>
                </a:lnTo>
                <a:lnTo>
                  <a:pt x="249974" y="352971"/>
                </a:lnTo>
                <a:lnTo>
                  <a:pt x="252437" y="365074"/>
                </a:lnTo>
                <a:lnTo>
                  <a:pt x="259143" y="374942"/>
                </a:lnTo>
                <a:lnTo>
                  <a:pt x="269100" y="381584"/>
                </a:lnTo>
                <a:lnTo>
                  <a:pt x="281330" y="384022"/>
                </a:lnTo>
                <a:lnTo>
                  <a:pt x="293547" y="381584"/>
                </a:lnTo>
                <a:lnTo>
                  <a:pt x="303504" y="374942"/>
                </a:lnTo>
                <a:lnTo>
                  <a:pt x="310210" y="365074"/>
                </a:lnTo>
                <a:lnTo>
                  <a:pt x="312674" y="352971"/>
                </a:lnTo>
                <a:close/>
              </a:path>
            </a:pathLst>
          </a:custGeom>
          <a:solidFill>
            <a:srgbClr val="496392"/>
          </a:solidFill>
        </p:spPr>
        <p:txBody>
          <a:bodyPr wrap="square" lIns="0" tIns="0" rIns="0" bIns="0" rtlCol="0"/>
          <a:lstStyle/>
          <a:p>
            <a:endParaRPr/>
          </a:p>
        </p:txBody>
      </p:sp>
      <p:sp>
        <p:nvSpPr>
          <p:cNvPr id="85" name="object 63"/>
          <p:cNvSpPr/>
          <p:nvPr/>
        </p:nvSpPr>
        <p:spPr>
          <a:xfrm>
            <a:off x="2326923" y="1686504"/>
            <a:ext cx="256204" cy="462422"/>
          </a:xfrm>
          <a:custGeom>
            <a:avLst/>
            <a:gdLst/>
            <a:ahLst/>
            <a:cxnLst/>
            <a:rect l="l" t="t" r="r" b="b"/>
            <a:pathLst>
              <a:path w="262889" h="490219">
                <a:moveTo>
                  <a:pt x="150047" y="450730"/>
                </a:moveTo>
                <a:lnTo>
                  <a:pt x="144920" y="450730"/>
                </a:lnTo>
                <a:lnTo>
                  <a:pt x="142761" y="451540"/>
                </a:lnTo>
                <a:lnTo>
                  <a:pt x="134168" y="457322"/>
                </a:lnTo>
                <a:lnTo>
                  <a:pt x="127041" y="461695"/>
                </a:lnTo>
                <a:lnTo>
                  <a:pt x="119814" y="465714"/>
                </a:lnTo>
                <a:lnTo>
                  <a:pt x="112535" y="469353"/>
                </a:lnTo>
                <a:lnTo>
                  <a:pt x="107408" y="471782"/>
                </a:lnTo>
                <a:lnTo>
                  <a:pt x="105249" y="477720"/>
                </a:lnTo>
                <a:lnTo>
                  <a:pt x="107678" y="482848"/>
                </a:lnTo>
                <a:lnTo>
                  <a:pt x="110107" y="487706"/>
                </a:lnTo>
                <a:lnTo>
                  <a:pt x="116044" y="489865"/>
                </a:lnTo>
                <a:lnTo>
                  <a:pt x="129104" y="483392"/>
                </a:lnTo>
                <a:lnTo>
                  <a:pt x="158144" y="459637"/>
                </a:lnTo>
                <a:lnTo>
                  <a:pt x="153017" y="452349"/>
                </a:lnTo>
                <a:lnTo>
                  <a:pt x="150047" y="450730"/>
                </a:lnTo>
                <a:close/>
              </a:path>
              <a:path w="262889" h="490219">
                <a:moveTo>
                  <a:pt x="216976" y="76381"/>
                </a:moveTo>
                <a:lnTo>
                  <a:pt x="211848" y="76381"/>
                </a:lnTo>
                <a:lnTo>
                  <a:pt x="209960" y="76650"/>
                </a:lnTo>
                <a:lnTo>
                  <a:pt x="208340" y="77730"/>
                </a:lnTo>
                <a:lnTo>
                  <a:pt x="203752" y="80429"/>
                </a:lnTo>
                <a:lnTo>
                  <a:pt x="202133" y="86636"/>
                </a:lnTo>
                <a:lnTo>
                  <a:pt x="204831" y="91225"/>
                </a:lnTo>
                <a:lnTo>
                  <a:pt x="212679" y="105694"/>
                </a:lnTo>
                <a:lnTo>
                  <a:pt x="219641" y="120745"/>
                </a:lnTo>
                <a:lnTo>
                  <a:pt x="225743" y="136353"/>
                </a:lnTo>
                <a:lnTo>
                  <a:pt x="231010" y="152492"/>
                </a:lnTo>
                <a:lnTo>
                  <a:pt x="232359" y="157890"/>
                </a:lnTo>
                <a:lnTo>
                  <a:pt x="238027" y="160859"/>
                </a:lnTo>
                <a:lnTo>
                  <a:pt x="243424" y="159240"/>
                </a:lnTo>
                <a:lnTo>
                  <a:pt x="248551" y="157620"/>
                </a:lnTo>
                <a:lnTo>
                  <a:pt x="251790" y="152222"/>
                </a:lnTo>
                <a:lnTo>
                  <a:pt x="250170" y="146824"/>
                </a:lnTo>
                <a:lnTo>
                  <a:pt x="230550" y="96762"/>
                </a:lnTo>
                <a:lnTo>
                  <a:pt x="220215" y="78000"/>
                </a:lnTo>
                <a:lnTo>
                  <a:pt x="216976" y="76381"/>
                </a:lnTo>
                <a:close/>
              </a:path>
              <a:path w="262889" h="490219">
                <a:moveTo>
                  <a:pt x="257456" y="207552"/>
                </a:moveTo>
                <a:lnTo>
                  <a:pt x="251519" y="207552"/>
                </a:lnTo>
                <a:lnTo>
                  <a:pt x="246123" y="208092"/>
                </a:lnTo>
                <a:lnTo>
                  <a:pt x="241805" y="212680"/>
                </a:lnTo>
                <a:lnTo>
                  <a:pt x="242074" y="218347"/>
                </a:lnTo>
                <a:lnTo>
                  <a:pt x="242540" y="223475"/>
                </a:lnTo>
                <a:lnTo>
                  <a:pt x="242614" y="236430"/>
                </a:lnTo>
                <a:lnTo>
                  <a:pt x="238836" y="285013"/>
                </a:lnTo>
                <a:lnTo>
                  <a:pt x="238027" y="290410"/>
                </a:lnTo>
                <a:lnTo>
                  <a:pt x="241805" y="295539"/>
                </a:lnTo>
                <a:lnTo>
                  <a:pt x="261707" y="262509"/>
                </a:lnTo>
                <a:lnTo>
                  <a:pt x="262854" y="236430"/>
                </a:lnTo>
                <a:lnTo>
                  <a:pt x="262854" y="229953"/>
                </a:lnTo>
                <a:lnTo>
                  <a:pt x="262585" y="223475"/>
                </a:lnTo>
                <a:lnTo>
                  <a:pt x="262045" y="216998"/>
                </a:lnTo>
                <a:lnTo>
                  <a:pt x="261774" y="211870"/>
                </a:lnTo>
                <a:lnTo>
                  <a:pt x="257456" y="207552"/>
                </a:lnTo>
                <a:close/>
              </a:path>
              <a:path w="262889" h="490219">
                <a:moveTo>
                  <a:pt x="232629" y="343040"/>
                </a:moveTo>
                <a:lnTo>
                  <a:pt x="226152" y="343040"/>
                </a:lnTo>
                <a:lnTo>
                  <a:pt x="222643" y="345199"/>
                </a:lnTo>
                <a:lnTo>
                  <a:pt x="221024" y="348978"/>
                </a:lnTo>
                <a:lnTo>
                  <a:pt x="214096" y="364455"/>
                </a:lnTo>
                <a:lnTo>
                  <a:pt x="206282" y="379274"/>
                </a:lnTo>
                <a:lnTo>
                  <a:pt x="197609" y="393385"/>
                </a:lnTo>
                <a:lnTo>
                  <a:pt x="188100" y="406736"/>
                </a:lnTo>
                <a:lnTo>
                  <a:pt x="184862" y="411055"/>
                </a:lnTo>
                <a:lnTo>
                  <a:pt x="185671" y="417532"/>
                </a:lnTo>
                <a:lnTo>
                  <a:pt x="189989" y="420771"/>
                </a:lnTo>
                <a:lnTo>
                  <a:pt x="194577" y="424011"/>
                </a:lnTo>
                <a:lnTo>
                  <a:pt x="200784" y="423200"/>
                </a:lnTo>
                <a:lnTo>
                  <a:pt x="223622" y="389261"/>
                </a:lnTo>
                <a:lnTo>
                  <a:pt x="241534" y="351678"/>
                </a:lnTo>
                <a:lnTo>
                  <a:pt x="239106" y="345739"/>
                </a:lnTo>
                <a:lnTo>
                  <a:pt x="233978" y="343580"/>
                </a:lnTo>
                <a:lnTo>
                  <a:pt x="232629" y="343040"/>
                </a:lnTo>
                <a:close/>
              </a:path>
              <a:path w="262889" h="490219">
                <a:moveTo>
                  <a:pt x="145460" y="0"/>
                </a:moveTo>
                <a:lnTo>
                  <a:pt x="140333" y="0"/>
                </a:lnTo>
                <a:lnTo>
                  <a:pt x="137364" y="1348"/>
                </a:lnTo>
                <a:lnTo>
                  <a:pt x="135475" y="4318"/>
                </a:lnTo>
                <a:lnTo>
                  <a:pt x="132237" y="8906"/>
                </a:lnTo>
                <a:lnTo>
                  <a:pt x="133316" y="15114"/>
                </a:lnTo>
                <a:lnTo>
                  <a:pt x="137904" y="18083"/>
                </a:lnTo>
                <a:lnTo>
                  <a:pt x="144684" y="22891"/>
                </a:lnTo>
                <a:lnTo>
                  <a:pt x="151263" y="28002"/>
                </a:lnTo>
                <a:lnTo>
                  <a:pt x="157638" y="33416"/>
                </a:lnTo>
                <a:lnTo>
                  <a:pt x="167859" y="42913"/>
                </a:lnTo>
                <a:lnTo>
                  <a:pt x="174336" y="42913"/>
                </a:lnTo>
                <a:lnTo>
                  <a:pt x="181893" y="34817"/>
                </a:lnTo>
                <a:lnTo>
                  <a:pt x="181623" y="28338"/>
                </a:lnTo>
                <a:lnTo>
                  <a:pt x="177575" y="24560"/>
                </a:lnTo>
                <a:lnTo>
                  <a:pt x="147619" y="539"/>
                </a:lnTo>
                <a:lnTo>
                  <a:pt x="145460" y="0"/>
                </a:lnTo>
                <a:close/>
              </a:path>
              <a:path w="262889" h="490219">
                <a:moveTo>
                  <a:pt x="42100" y="320909"/>
                </a:moveTo>
                <a:lnTo>
                  <a:pt x="36972" y="320909"/>
                </a:lnTo>
                <a:lnTo>
                  <a:pt x="34273" y="321989"/>
                </a:lnTo>
                <a:lnTo>
                  <a:pt x="32385" y="324148"/>
                </a:lnTo>
                <a:lnTo>
                  <a:pt x="26523" y="329668"/>
                </a:lnTo>
                <a:lnTo>
                  <a:pt x="20308" y="334505"/>
                </a:lnTo>
                <a:lnTo>
                  <a:pt x="13788" y="338684"/>
                </a:lnTo>
                <a:lnTo>
                  <a:pt x="7016" y="342230"/>
                </a:lnTo>
                <a:lnTo>
                  <a:pt x="2159" y="344660"/>
                </a:lnTo>
                <a:lnTo>
                  <a:pt x="0" y="350598"/>
                </a:lnTo>
                <a:lnTo>
                  <a:pt x="2428" y="355725"/>
                </a:lnTo>
                <a:lnTo>
                  <a:pt x="4587" y="360584"/>
                </a:lnTo>
                <a:lnTo>
                  <a:pt x="10524" y="362743"/>
                </a:lnTo>
                <a:lnTo>
                  <a:pt x="46687" y="337912"/>
                </a:lnTo>
                <a:lnTo>
                  <a:pt x="50465" y="333863"/>
                </a:lnTo>
                <a:lnTo>
                  <a:pt x="50465" y="327656"/>
                </a:lnTo>
                <a:lnTo>
                  <a:pt x="46417" y="323877"/>
                </a:lnTo>
                <a:lnTo>
                  <a:pt x="44528" y="321989"/>
                </a:lnTo>
                <a:lnTo>
                  <a:pt x="42100" y="320909"/>
                </a:lnTo>
                <a:close/>
              </a:path>
              <a:path w="262889" h="490219">
                <a:moveTo>
                  <a:pt x="77453" y="205122"/>
                </a:moveTo>
                <a:lnTo>
                  <a:pt x="70976" y="205122"/>
                </a:lnTo>
                <a:lnTo>
                  <a:pt x="65578" y="206202"/>
                </a:lnTo>
                <a:lnTo>
                  <a:pt x="61800" y="211330"/>
                </a:lnTo>
                <a:lnTo>
                  <a:pt x="62880" y="216728"/>
                </a:lnTo>
                <a:lnTo>
                  <a:pt x="63959" y="224015"/>
                </a:lnTo>
                <a:lnTo>
                  <a:pt x="64499" y="231573"/>
                </a:lnTo>
                <a:lnTo>
                  <a:pt x="64499" y="238860"/>
                </a:lnTo>
                <a:lnTo>
                  <a:pt x="58562" y="279614"/>
                </a:lnTo>
                <a:lnTo>
                  <a:pt x="61530" y="285282"/>
                </a:lnTo>
                <a:lnTo>
                  <a:pt x="84158" y="249327"/>
                </a:lnTo>
                <a:lnTo>
                  <a:pt x="84470" y="238860"/>
                </a:lnTo>
                <a:lnTo>
                  <a:pt x="84364" y="232542"/>
                </a:lnTo>
                <a:lnTo>
                  <a:pt x="84031" y="226174"/>
                </a:lnTo>
                <a:lnTo>
                  <a:pt x="83445" y="219806"/>
                </a:lnTo>
                <a:lnTo>
                  <a:pt x="82580" y="213489"/>
                </a:lnTo>
                <a:lnTo>
                  <a:pt x="81771" y="208631"/>
                </a:lnTo>
                <a:lnTo>
                  <a:pt x="77453" y="205122"/>
                </a:lnTo>
                <a:close/>
              </a:path>
              <a:path w="262889" h="490219">
                <a:moveTo>
                  <a:pt x="25908" y="123612"/>
                </a:moveTo>
                <a:lnTo>
                  <a:pt x="20779" y="123612"/>
                </a:lnTo>
                <a:lnTo>
                  <a:pt x="17541" y="125233"/>
                </a:lnTo>
                <a:lnTo>
                  <a:pt x="12414" y="132520"/>
                </a:lnTo>
                <a:lnTo>
                  <a:pt x="13762" y="138727"/>
                </a:lnTo>
                <a:lnTo>
                  <a:pt x="18351" y="141966"/>
                </a:lnTo>
                <a:lnTo>
                  <a:pt x="24469" y="146521"/>
                </a:lnTo>
                <a:lnTo>
                  <a:pt x="30259" y="151683"/>
                </a:lnTo>
                <a:lnTo>
                  <a:pt x="35694" y="157452"/>
                </a:lnTo>
                <a:lnTo>
                  <a:pt x="40750" y="163828"/>
                </a:lnTo>
                <a:lnTo>
                  <a:pt x="44258" y="168146"/>
                </a:lnTo>
                <a:lnTo>
                  <a:pt x="50465" y="169226"/>
                </a:lnTo>
                <a:lnTo>
                  <a:pt x="54783" y="165987"/>
                </a:lnTo>
                <a:lnTo>
                  <a:pt x="59371" y="162478"/>
                </a:lnTo>
                <a:lnTo>
                  <a:pt x="60181" y="156270"/>
                </a:lnTo>
                <a:lnTo>
                  <a:pt x="56942" y="151952"/>
                </a:lnTo>
                <a:lnTo>
                  <a:pt x="29415" y="125233"/>
                </a:lnTo>
                <a:lnTo>
                  <a:pt x="27796" y="124152"/>
                </a:lnTo>
                <a:lnTo>
                  <a:pt x="25908" y="123612"/>
                </a:lnTo>
                <a:close/>
              </a:path>
            </a:pathLst>
          </a:custGeom>
          <a:solidFill>
            <a:srgbClr val="A2A2A2"/>
          </a:solidFill>
        </p:spPr>
        <p:txBody>
          <a:bodyPr wrap="square" lIns="0" tIns="0" rIns="0" bIns="0" rtlCol="0"/>
          <a:lstStyle/>
          <a:p>
            <a:endParaRPr/>
          </a:p>
        </p:txBody>
      </p:sp>
      <p:sp>
        <p:nvSpPr>
          <p:cNvPr id="86" name="object 64"/>
          <p:cNvSpPr/>
          <p:nvPr/>
        </p:nvSpPr>
        <p:spPr>
          <a:xfrm>
            <a:off x="1081399" y="1618797"/>
            <a:ext cx="457330" cy="590007"/>
          </a:xfrm>
          <a:custGeom>
            <a:avLst/>
            <a:gdLst/>
            <a:ahLst/>
            <a:cxnLst/>
            <a:rect l="l" t="t" r="r" b="b"/>
            <a:pathLst>
              <a:path w="469265" h="625475">
                <a:moveTo>
                  <a:pt x="317854" y="586905"/>
                </a:moveTo>
                <a:lnTo>
                  <a:pt x="312727" y="586905"/>
                </a:lnTo>
                <a:lnTo>
                  <a:pt x="310839" y="587446"/>
                </a:lnTo>
                <a:lnTo>
                  <a:pt x="309220" y="588526"/>
                </a:lnTo>
                <a:lnTo>
                  <a:pt x="302044" y="593040"/>
                </a:lnTo>
                <a:lnTo>
                  <a:pt x="294717" y="597275"/>
                </a:lnTo>
                <a:lnTo>
                  <a:pt x="287288" y="601256"/>
                </a:lnTo>
                <a:lnTo>
                  <a:pt x="279809" y="605010"/>
                </a:lnTo>
                <a:lnTo>
                  <a:pt x="274951" y="607171"/>
                </a:lnTo>
                <a:lnTo>
                  <a:pt x="272793" y="613116"/>
                </a:lnTo>
                <a:lnTo>
                  <a:pt x="274951" y="618249"/>
                </a:lnTo>
                <a:lnTo>
                  <a:pt x="277381" y="623114"/>
                </a:lnTo>
                <a:lnTo>
                  <a:pt x="283317" y="625275"/>
                </a:lnTo>
                <a:lnTo>
                  <a:pt x="288444" y="623114"/>
                </a:lnTo>
                <a:lnTo>
                  <a:pt x="324599" y="602307"/>
                </a:lnTo>
                <a:lnTo>
                  <a:pt x="325949" y="596093"/>
                </a:lnTo>
                <a:lnTo>
                  <a:pt x="322981" y="591499"/>
                </a:lnTo>
                <a:lnTo>
                  <a:pt x="321092" y="588526"/>
                </a:lnTo>
                <a:lnTo>
                  <a:pt x="317854" y="586905"/>
                </a:lnTo>
                <a:close/>
              </a:path>
              <a:path w="469265" h="625475">
                <a:moveTo>
                  <a:pt x="396913" y="75119"/>
                </a:moveTo>
                <a:lnTo>
                  <a:pt x="391786" y="75119"/>
                </a:lnTo>
                <a:lnTo>
                  <a:pt x="389627" y="75660"/>
                </a:lnTo>
                <a:lnTo>
                  <a:pt x="388009" y="77011"/>
                </a:lnTo>
                <a:lnTo>
                  <a:pt x="383422" y="79983"/>
                </a:lnTo>
                <a:lnTo>
                  <a:pt x="382342" y="86469"/>
                </a:lnTo>
                <a:lnTo>
                  <a:pt x="385581" y="90792"/>
                </a:lnTo>
                <a:lnTo>
                  <a:pt x="394982" y="105117"/>
                </a:lnTo>
                <a:lnTo>
                  <a:pt x="403726" y="120076"/>
                </a:lnTo>
                <a:lnTo>
                  <a:pt x="411762" y="135593"/>
                </a:lnTo>
                <a:lnTo>
                  <a:pt x="419039" y="151591"/>
                </a:lnTo>
                <a:lnTo>
                  <a:pt x="421197" y="156724"/>
                </a:lnTo>
                <a:lnTo>
                  <a:pt x="427134" y="158885"/>
                </a:lnTo>
                <a:lnTo>
                  <a:pt x="432260" y="156724"/>
                </a:lnTo>
                <a:lnTo>
                  <a:pt x="437117" y="154562"/>
                </a:lnTo>
                <a:lnTo>
                  <a:pt x="439546" y="148617"/>
                </a:lnTo>
                <a:lnTo>
                  <a:pt x="437387" y="143753"/>
                </a:lnTo>
                <a:lnTo>
                  <a:pt x="411774" y="94583"/>
                </a:lnTo>
                <a:lnTo>
                  <a:pt x="399881" y="76741"/>
                </a:lnTo>
                <a:lnTo>
                  <a:pt x="396913" y="75119"/>
                </a:lnTo>
                <a:close/>
              </a:path>
              <a:path w="469265" h="625475">
                <a:moveTo>
                  <a:pt x="454386" y="205633"/>
                </a:moveTo>
                <a:lnTo>
                  <a:pt x="448450" y="205633"/>
                </a:lnTo>
                <a:lnTo>
                  <a:pt x="447641" y="205903"/>
                </a:lnTo>
                <a:lnTo>
                  <a:pt x="442243" y="206984"/>
                </a:lnTo>
                <a:lnTo>
                  <a:pt x="439006" y="212388"/>
                </a:lnTo>
                <a:lnTo>
                  <a:pt x="440085" y="217792"/>
                </a:lnTo>
                <a:lnTo>
                  <a:pt x="443370" y="234756"/>
                </a:lnTo>
                <a:lnTo>
                  <a:pt x="445920" y="251974"/>
                </a:lnTo>
                <a:lnTo>
                  <a:pt x="447712" y="269395"/>
                </a:lnTo>
                <a:lnTo>
                  <a:pt x="448719" y="286967"/>
                </a:lnTo>
                <a:lnTo>
                  <a:pt x="448989" y="292371"/>
                </a:lnTo>
                <a:lnTo>
                  <a:pt x="453577" y="296696"/>
                </a:lnTo>
                <a:lnTo>
                  <a:pt x="464640" y="296155"/>
                </a:lnTo>
                <a:lnTo>
                  <a:pt x="468956" y="291561"/>
                </a:lnTo>
                <a:lnTo>
                  <a:pt x="468687" y="286157"/>
                </a:lnTo>
                <a:lnTo>
                  <a:pt x="467671" y="267732"/>
                </a:lnTo>
                <a:lnTo>
                  <a:pt x="465820" y="249408"/>
                </a:lnTo>
                <a:lnTo>
                  <a:pt x="463109" y="231286"/>
                </a:lnTo>
                <a:lnTo>
                  <a:pt x="459513" y="213469"/>
                </a:lnTo>
                <a:lnTo>
                  <a:pt x="458702" y="208875"/>
                </a:lnTo>
                <a:lnTo>
                  <a:pt x="454386" y="205633"/>
                </a:lnTo>
                <a:close/>
              </a:path>
              <a:path w="469265" h="625475">
                <a:moveTo>
                  <a:pt x="456814" y="347766"/>
                </a:moveTo>
                <a:lnTo>
                  <a:pt x="450338" y="347766"/>
                </a:lnTo>
                <a:lnTo>
                  <a:pt x="446021" y="351548"/>
                </a:lnTo>
                <a:lnTo>
                  <a:pt x="445482" y="356412"/>
                </a:lnTo>
                <a:lnTo>
                  <a:pt x="442695" y="373736"/>
                </a:lnTo>
                <a:lnTo>
                  <a:pt x="439174" y="390831"/>
                </a:lnTo>
                <a:lnTo>
                  <a:pt x="434895" y="407673"/>
                </a:lnTo>
                <a:lnTo>
                  <a:pt x="429832" y="424237"/>
                </a:lnTo>
                <a:lnTo>
                  <a:pt x="427943" y="429370"/>
                </a:lnTo>
                <a:lnTo>
                  <a:pt x="430911" y="435044"/>
                </a:lnTo>
                <a:lnTo>
                  <a:pt x="436038" y="436937"/>
                </a:lnTo>
                <a:lnTo>
                  <a:pt x="441434" y="438557"/>
                </a:lnTo>
                <a:lnTo>
                  <a:pt x="447101" y="435856"/>
                </a:lnTo>
                <a:lnTo>
                  <a:pt x="448719" y="430451"/>
                </a:lnTo>
                <a:lnTo>
                  <a:pt x="454023" y="413035"/>
                </a:lnTo>
                <a:lnTo>
                  <a:pt x="458568" y="395290"/>
                </a:lnTo>
                <a:lnTo>
                  <a:pt x="462304" y="377291"/>
                </a:lnTo>
                <a:lnTo>
                  <a:pt x="465179" y="359115"/>
                </a:lnTo>
                <a:lnTo>
                  <a:pt x="465988" y="353710"/>
                </a:lnTo>
                <a:lnTo>
                  <a:pt x="462210" y="348576"/>
                </a:lnTo>
                <a:lnTo>
                  <a:pt x="456814" y="347766"/>
                </a:lnTo>
                <a:close/>
              </a:path>
              <a:path w="469265" h="625475">
                <a:moveTo>
                  <a:pt x="412024" y="482602"/>
                </a:moveTo>
                <a:lnTo>
                  <a:pt x="406897" y="482602"/>
                </a:lnTo>
                <a:lnTo>
                  <a:pt x="403658" y="484494"/>
                </a:lnTo>
                <a:lnTo>
                  <a:pt x="401770" y="487737"/>
                </a:lnTo>
                <a:lnTo>
                  <a:pt x="392676" y="502784"/>
                </a:lnTo>
                <a:lnTo>
                  <a:pt x="382848" y="517122"/>
                </a:lnTo>
                <a:lnTo>
                  <a:pt x="372363" y="530751"/>
                </a:lnTo>
                <a:lnTo>
                  <a:pt x="361296" y="543671"/>
                </a:lnTo>
                <a:lnTo>
                  <a:pt x="357519" y="547724"/>
                </a:lnTo>
                <a:lnTo>
                  <a:pt x="357788" y="554210"/>
                </a:lnTo>
                <a:lnTo>
                  <a:pt x="361836" y="557992"/>
                </a:lnTo>
                <a:lnTo>
                  <a:pt x="365883" y="561505"/>
                </a:lnTo>
                <a:lnTo>
                  <a:pt x="372359" y="561235"/>
                </a:lnTo>
                <a:lnTo>
                  <a:pt x="399004" y="528843"/>
                </a:lnTo>
                <a:lnTo>
                  <a:pt x="421737" y="492870"/>
                </a:lnTo>
                <a:lnTo>
                  <a:pt x="420119" y="486656"/>
                </a:lnTo>
                <a:lnTo>
                  <a:pt x="415261" y="483953"/>
                </a:lnTo>
                <a:lnTo>
                  <a:pt x="413642" y="483143"/>
                </a:lnTo>
                <a:lnTo>
                  <a:pt x="412024" y="482602"/>
                </a:lnTo>
                <a:close/>
              </a:path>
              <a:path w="469265" h="625475">
                <a:moveTo>
                  <a:pt x="320552" y="0"/>
                </a:moveTo>
                <a:lnTo>
                  <a:pt x="315426" y="0"/>
                </a:lnTo>
                <a:lnTo>
                  <a:pt x="312458" y="1621"/>
                </a:lnTo>
                <a:lnTo>
                  <a:pt x="310299" y="4323"/>
                </a:lnTo>
                <a:lnTo>
                  <a:pt x="307331" y="8916"/>
                </a:lnTo>
                <a:lnTo>
                  <a:pt x="308411" y="15132"/>
                </a:lnTo>
                <a:lnTo>
                  <a:pt x="319827" y="23183"/>
                </a:lnTo>
                <a:lnTo>
                  <a:pt x="326556" y="28271"/>
                </a:lnTo>
                <a:lnTo>
                  <a:pt x="333183" y="33612"/>
                </a:lnTo>
                <a:lnTo>
                  <a:pt x="339710" y="39180"/>
                </a:lnTo>
                <a:lnTo>
                  <a:pt x="343757" y="42693"/>
                </a:lnTo>
                <a:lnTo>
                  <a:pt x="349964" y="42424"/>
                </a:lnTo>
                <a:lnTo>
                  <a:pt x="353741" y="38100"/>
                </a:lnTo>
                <a:lnTo>
                  <a:pt x="357519" y="34047"/>
                </a:lnTo>
                <a:lnTo>
                  <a:pt x="356979" y="27832"/>
                </a:lnTo>
                <a:lnTo>
                  <a:pt x="324330" y="1892"/>
                </a:lnTo>
                <a:lnTo>
                  <a:pt x="322711" y="541"/>
                </a:lnTo>
                <a:lnTo>
                  <a:pt x="320552" y="0"/>
                </a:lnTo>
                <a:close/>
              </a:path>
              <a:path w="469265" h="625475">
                <a:moveTo>
                  <a:pt x="150022" y="516649"/>
                </a:moveTo>
                <a:lnTo>
                  <a:pt x="144896" y="516649"/>
                </a:lnTo>
                <a:lnTo>
                  <a:pt x="142737" y="517190"/>
                </a:lnTo>
                <a:lnTo>
                  <a:pt x="141118" y="518540"/>
                </a:lnTo>
                <a:lnTo>
                  <a:pt x="134145" y="523249"/>
                </a:lnTo>
                <a:lnTo>
                  <a:pt x="127020" y="527627"/>
                </a:lnTo>
                <a:lnTo>
                  <a:pt x="119794" y="531651"/>
                </a:lnTo>
                <a:lnTo>
                  <a:pt x="112517" y="535294"/>
                </a:lnTo>
                <a:lnTo>
                  <a:pt x="107390" y="537726"/>
                </a:lnTo>
                <a:lnTo>
                  <a:pt x="105231" y="543671"/>
                </a:lnTo>
                <a:lnTo>
                  <a:pt x="107660" y="548535"/>
                </a:lnTo>
                <a:lnTo>
                  <a:pt x="110088" y="553669"/>
                </a:lnTo>
                <a:lnTo>
                  <a:pt x="116024" y="555830"/>
                </a:lnTo>
                <a:lnTo>
                  <a:pt x="157038" y="531782"/>
                </a:lnTo>
                <a:lnTo>
                  <a:pt x="158117" y="525297"/>
                </a:lnTo>
                <a:lnTo>
                  <a:pt x="155149" y="520973"/>
                </a:lnTo>
                <a:lnTo>
                  <a:pt x="152991" y="518271"/>
                </a:lnTo>
                <a:lnTo>
                  <a:pt x="150022" y="516649"/>
                </a:lnTo>
                <a:close/>
              </a:path>
              <a:path w="469265" h="625475">
                <a:moveTo>
                  <a:pt x="216939" y="141592"/>
                </a:moveTo>
                <a:lnTo>
                  <a:pt x="211813" y="141592"/>
                </a:lnTo>
                <a:lnTo>
                  <a:pt x="209923" y="142133"/>
                </a:lnTo>
                <a:lnTo>
                  <a:pt x="208305" y="142943"/>
                </a:lnTo>
                <a:lnTo>
                  <a:pt x="203718" y="145915"/>
                </a:lnTo>
                <a:lnTo>
                  <a:pt x="202099" y="151860"/>
                </a:lnTo>
                <a:lnTo>
                  <a:pt x="204798" y="156724"/>
                </a:lnTo>
                <a:lnTo>
                  <a:pt x="212643" y="171210"/>
                </a:lnTo>
                <a:lnTo>
                  <a:pt x="219603" y="186279"/>
                </a:lnTo>
                <a:lnTo>
                  <a:pt x="225704" y="201904"/>
                </a:lnTo>
                <a:lnTo>
                  <a:pt x="230970" y="218062"/>
                </a:lnTo>
                <a:lnTo>
                  <a:pt x="232589" y="223197"/>
                </a:lnTo>
                <a:lnTo>
                  <a:pt x="237985" y="226439"/>
                </a:lnTo>
                <a:lnTo>
                  <a:pt x="243382" y="224817"/>
                </a:lnTo>
                <a:lnTo>
                  <a:pt x="248509" y="223197"/>
                </a:lnTo>
                <a:lnTo>
                  <a:pt x="251747" y="217792"/>
                </a:lnTo>
                <a:lnTo>
                  <a:pt x="250128" y="212388"/>
                </a:lnTo>
                <a:lnTo>
                  <a:pt x="230510" y="162268"/>
                </a:lnTo>
                <a:lnTo>
                  <a:pt x="220177" y="143484"/>
                </a:lnTo>
                <a:lnTo>
                  <a:pt x="216939" y="141592"/>
                </a:lnTo>
                <a:close/>
              </a:path>
              <a:path w="469265" h="625475">
                <a:moveTo>
                  <a:pt x="257412" y="273187"/>
                </a:moveTo>
                <a:lnTo>
                  <a:pt x="251477" y="273187"/>
                </a:lnTo>
                <a:lnTo>
                  <a:pt x="246080" y="273457"/>
                </a:lnTo>
                <a:lnTo>
                  <a:pt x="241764" y="278320"/>
                </a:lnTo>
                <a:lnTo>
                  <a:pt x="242303" y="283725"/>
                </a:lnTo>
                <a:lnTo>
                  <a:pt x="242831" y="295614"/>
                </a:lnTo>
                <a:lnTo>
                  <a:pt x="240566" y="338578"/>
                </a:lnTo>
                <a:lnTo>
                  <a:pt x="238796" y="350467"/>
                </a:lnTo>
                <a:lnTo>
                  <a:pt x="237985" y="356142"/>
                </a:lnTo>
                <a:lnTo>
                  <a:pt x="241764" y="361276"/>
                </a:lnTo>
                <a:lnTo>
                  <a:pt x="252556" y="362897"/>
                </a:lnTo>
                <a:lnTo>
                  <a:pt x="257683" y="359115"/>
                </a:lnTo>
                <a:lnTo>
                  <a:pt x="262557" y="315103"/>
                </a:lnTo>
                <a:lnTo>
                  <a:pt x="262810" y="302099"/>
                </a:lnTo>
                <a:lnTo>
                  <a:pt x="262810" y="295614"/>
                </a:lnTo>
                <a:lnTo>
                  <a:pt x="262270" y="282644"/>
                </a:lnTo>
                <a:lnTo>
                  <a:pt x="261730" y="277239"/>
                </a:lnTo>
                <a:lnTo>
                  <a:pt x="257412" y="273187"/>
                </a:lnTo>
                <a:close/>
              </a:path>
              <a:path w="469265" h="625475">
                <a:moveTo>
                  <a:pt x="231510" y="408564"/>
                </a:moveTo>
                <a:lnTo>
                  <a:pt x="226383" y="408564"/>
                </a:lnTo>
                <a:lnTo>
                  <a:pt x="222606" y="410996"/>
                </a:lnTo>
                <a:lnTo>
                  <a:pt x="220986" y="414779"/>
                </a:lnTo>
                <a:lnTo>
                  <a:pt x="214059" y="430274"/>
                </a:lnTo>
                <a:lnTo>
                  <a:pt x="206247" y="445111"/>
                </a:lnTo>
                <a:lnTo>
                  <a:pt x="197575" y="459238"/>
                </a:lnTo>
                <a:lnTo>
                  <a:pt x="188068" y="472605"/>
                </a:lnTo>
                <a:lnTo>
                  <a:pt x="184830" y="476928"/>
                </a:lnTo>
                <a:lnTo>
                  <a:pt x="185639" y="483143"/>
                </a:lnTo>
                <a:lnTo>
                  <a:pt x="189956" y="486656"/>
                </a:lnTo>
                <a:lnTo>
                  <a:pt x="194544" y="489898"/>
                </a:lnTo>
                <a:lnTo>
                  <a:pt x="200750" y="489088"/>
                </a:lnTo>
                <a:lnTo>
                  <a:pt x="203987" y="484494"/>
                </a:lnTo>
                <a:lnTo>
                  <a:pt x="214254" y="470110"/>
                </a:lnTo>
                <a:lnTo>
                  <a:pt x="223584" y="454940"/>
                </a:lnTo>
                <a:lnTo>
                  <a:pt x="231953" y="439009"/>
                </a:lnTo>
                <a:lnTo>
                  <a:pt x="239335" y="422344"/>
                </a:lnTo>
                <a:lnTo>
                  <a:pt x="241493" y="417211"/>
                </a:lnTo>
                <a:lnTo>
                  <a:pt x="239065" y="411537"/>
                </a:lnTo>
                <a:lnTo>
                  <a:pt x="233938" y="409374"/>
                </a:lnTo>
                <a:lnTo>
                  <a:pt x="232860" y="408834"/>
                </a:lnTo>
                <a:lnTo>
                  <a:pt x="231510" y="408564"/>
                </a:lnTo>
                <a:close/>
              </a:path>
              <a:path w="469265" h="625475">
                <a:moveTo>
                  <a:pt x="145435" y="65121"/>
                </a:moveTo>
                <a:lnTo>
                  <a:pt x="140309" y="65121"/>
                </a:lnTo>
                <a:lnTo>
                  <a:pt x="137341" y="66743"/>
                </a:lnTo>
                <a:lnTo>
                  <a:pt x="135452" y="69715"/>
                </a:lnTo>
                <a:lnTo>
                  <a:pt x="132214" y="74308"/>
                </a:lnTo>
                <a:lnTo>
                  <a:pt x="133563" y="80524"/>
                </a:lnTo>
                <a:lnTo>
                  <a:pt x="137880" y="83496"/>
                </a:lnTo>
                <a:lnTo>
                  <a:pt x="144660" y="88309"/>
                </a:lnTo>
                <a:lnTo>
                  <a:pt x="151237" y="93426"/>
                </a:lnTo>
                <a:lnTo>
                  <a:pt x="157611" y="98848"/>
                </a:lnTo>
                <a:lnTo>
                  <a:pt x="167831" y="108356"/>
                </a:lnTo>
                <a:lnTo>
                  <a:pt x="174307" y="108085"/>
                </a:lnTo>
                <a:lnTo>
                  <a:pt x="178084" y="104033"/>
                </a:lnTo>
                <a:lnTo>
                  <a:pt x="181862" y="100249"/>
                </a:lnTo>
                <a:lnTo>
                  <a:pt x="181592" y="93764"/>
                </a:lnTo>
                <a:lnTo>
                  <a:pt x="149213" y="67012"/>
                </a:lnTo>
                <a:lnTo>
                  <a:pt x="147594" y="65932"/>
                </a:lnTo>
                <a:lnTo>
                  <a:pt x="145435" y="65121"/>
                </a:lnTo>
                <a:close/>
              </a:path>
              <a:path w="469265" h="625475">
                <a:moveTo>
                  <a:pt x="42092" y="386676"/>
                </a:moveTo>
                <a:lnTo>
                  <a:pt x="36966" y="386676"/>
                </a:lnTo>
                <a:lnTo>
                  <a:pt x="34267" y="387757"/>
                </a:lnTo>
                <a:lnTo>
                  <a:pt x="32379" y="389648"/>
                </a:lnTo>
                <a:lnTo>
                  <a:pt x="26518" y="395218"/>
                </a:lnTo>
                <a:lnTo>
                  <a:pt x="20304" y="400153"/>
                </a:lnTo>
                <a:lnTo>
                  <a:pt x="13786" y="404430"/>
                </a:lnTo>
                <a:lnTo>
                  <a:pt x="7015" y="408024"/>
                </a:lnTo>
                <a:lnTo>
                  <a:pt x="2158" y="410455"/>
                </a:lnTo>
                <a:lnTo>
                  <a:pt x="0" y="416399"/>
                </a:lnTo>
                <a:lnTo>
                  <a:pt x="2428" y="421264"/>
                </a:lnTo>
                <a:lnTo>
                  <a:pt x="4586" y="426398"/>
                </a:lnTo>
                <a:lnTo>
                  <a:pt x="10523" y="428560"/>
                </a:lnTo>
                <a:lnTo>
                  <a:pt x="46679" y="403699"/>
                </a:lnTo>
                <a:lnTo>
                  <a:pt x="50727" y="399647"/>
                </a:lnTo>
                <a:lnTo>
                  <a:pt x="50457" y="393432"/>
                </a:lnTo>
                <a:lnTo>
                  <a:pt x="46409" y="389379"/>
                </a:lnTo>
                <a:lnTo>
                  <a:pt x="44521" y="387757"/>
                </a:lnTo>
                <a:lnTo>
                  <a:pt x="42092" y="386676"/>
                </a:lnTo>
                <a:close/>
              </a:path>
              <a:path w="469265" h="625475">
                <a:moveTo>
                  <a:pt x="77439" y="270755"/>
                </a:moveTo>
                <a:lnTo>
                  <a:pt x="70964" y="270755"/>
                </a:lnTo>
                <a:lnTo>
                  <a:pt x="65567" y="271565"/>
                </a:lnTo>
                <a:lnTo>
                  <a:pt x="61789" y="276699"/>
                </a:lnTo>
                <a:lnTo>
                  <a:pt x="62869" y="282374"/>
                </a:lnTo>
                <a:lnTo>
                  <a:pt x="63948" y="289670"/>
                </a:lnTo>
                <a:lnTo>
                  <a:pt x="64488" y="296965"/>
                </a:lnTo>
                <a:lnTo>
                  <a:pt x="64488" y="304532"/>
                </a:lnTo>
                <a:lnTo>
                  <a:pt x="58552" y="345334"/>
                </a:lnTo>
                <a:lnTo>
                  <a:pt x="61520" y="350738"/>
                </a:lnTo>
                <a:lnTo>
                  <a:pt x="66916" y="352360"/>
                </a:lnTo>
                <a:lnTo>
                  <a:pt x="72313" y="353710"/>
                </a:lnTo>
                <a:lnTo>
                  <a:pt x="77709" y="350467"/>
                </a:lnTo>
                <a:lnTo>
                  <a:pt x="84455" y="304532"/>
                </a:lnTo>
                <a:lnTo>
                  <a:pt x="84349" y="298055"/>
                </a:lnTo>
                <a:lnTo>
                  <a:pt x="84016" y="291629"/>
                </a:lnTo>
                <a:lnTo>
                  <a:pt x="83430" y="285304"/>
                </a:lnTo>
                <a:lnTo>
                  <a:pt x="82566" y="279132"/>
                </a:lnTo>
                <a:lnTo>
                  <a:pt x="81757" y="273997"/>
                </a:lnTo>
                <a:lnTo>
                  <a:pt x="77439" y="270755"/>
                </a:lnTo>
                <a:close/>
              </a:path>
              <a:path w="469265" h="625475">
                <a:moveTo>
                  <a:pt x="25903" y="189149"/>
                </a:moveTo>
                <a:lnTo>
                  <a:pt x="20776" y="189149"/>
                </a:lnTo>
                <a:lnTo>
                  <a:pt x="17538" y="190501"/>
                </a:lnTo>
                <a:lnTo>
                  <a:pt x="15649" y="193473"/>
                </a:lnTo>
                <a:lnTo>
                  <a:pt x="12411" y="198066"/>
                </a:lnTo>
                <a:lnTo>
                  <a:pt x="13761" y="204282"/>
                </a:lnTo>
                <a:lnTo>
                  <a:pt x="18348" y="207255"/>
                </a:lnTo>
                <a:lnTo>
                  <a:pt x="24469" y="211970"/>
                </a:lnTo>
                <a:lnTo>
                  <a:pt x="30320" y="217252"/>
                </a:lnTo>
                <a:lnTo>
                  <a:pt x="35802" y="223023"/>
                </a:lnTo>
                <a:lnTo>
                  <a:pt x="41013" y="229411"/>
                </a:lnTo>
                <a:lnTo>
                  <a:pt x="44251" y="233735"/>
                </a:lnTo>
                <a:lnTo>
                  <a:pt x="50457" y="234546"/>
                </a:lnTo>
                <a:lnTo>
                  <a:pt x="54774" y="231303"/>
                </a:lnTo>
                <a:lnTo>
                  <a:pt x="59361" y="228061"/>
                </a:lnTo>
                <a:lnTo>
                  <a:pt x="60171" y="221846"/>
                </a:lnTo>
                <a:lnTo>
                  <a:pt x="29410" y="190771"/>
                </a:lnTo>
                <a:lnTo>
                  <a:pt x="27792" y="189691"/>
                </a:lnTo>
                <a:lnTo>
                  <a:pt x="25903" y="189149"/>
                </a:lnTo>
                <a:close/>
              </a:path>
            </a:pathLst>
          </a:custGeom>
          <a:solidFill>
            <a:srgbClr val="A2A2A2"/>
          </a:solidFill>
        </p:spPr>
        <p:txBody>
          <a:bodyPr wrap="square" lIns="0" tIns="0" rIns="0" bIns="0" rtlCol="0"/>
          <a:lstStyle/>
          <a:p>
            <a:endParaRPr/>
          </a:p>
        </p:txBody>
      </p:sp>
      <p:sp>
        <p:nvSpPr>
          <p:cNvPr id="87" name="object 65"/>
          <p:cNvSpPr txBox="1"/>
          <p:nvPr/>
        </p:nvSpPr>
        <p:spPr>
          <a:xfrm>
            <a:off x="5842000" y="4673600"/>
            <a:ext cx="1776097" cy="382156"/>
          </a:xfrm>
          <a:prstGeom prst="rect">
            <a:avLst/>
          </a:prstGeom>
        </p:spPr>
        <p:txBody>
          <a:bodyPr vert="horz" wrap="square" lIns="0" tIns="22860" rIns="0" bIns="0" rtlCol="0">
            <a:spAutoFit/>
          </a:bodyPr>
          <a:lstStyle/>
          <a:p>
            <a:pPr marL="381000" marR="5080" indent="-368300">
              <a:lnSpc>
                <a:spcPts val="1400"/>
              </a:lnSpc>
              <a:spcBef>
                <a:spcPts val="180"/>
              </a:spcBef>
            </a:pPr>
            <a:r>
              <a:rPr lang="en-US" sz="1200" dirty="0">
                <a:solidFill>
                  <a:srgbClr val="1F497D"/>
                </a:solidFill>
                <a:latin typeface="Trebuchet MS"/>
                <a:cs typeface="Trebuchet MS"/>
              </a:rPr>
              <a:t>up to 5000 devices per base station</a:t>
            </a:r>
            <a:endParaRPr sz="1200" dirty="0">
              <a:latin typeface="Trebuchet MS"/>
              <a:cs typeface="Trebuchet MS"/>
            </a:endParaRPr>
          </a:p>
        </p:txBody>
      </p:sp>
      <p:sp>
        <p:nvSpPr>
          <p:cNvPr id="88" name="object 66"/>
          <p:cNvSpPr txBox="1"/>
          <p:nvPr/>
        </p:nvSpPr>
        <p:spPr>
          <a:xfrm>
            <a:off x="8350394" y="4919766"/>
            <a:ext cx="1550903" cy="197490"/>
          </a:xfrm>
          <a:prstGeom prst="rect">
            <a:avLst/>
          </a:prstGeom>
        </p:spPr>
        <p:txBody>
          <a:bodyPr vert="horz" wrap="square" lIns="0" tIns="12700" rIns="0" bIns="0" rtlCol="0">
            <a:spAutoFit/>
          </a:bodyPr>
          <a:lstStyle/>
          <a:p>
            <a:pPr marL="12700">
              <a:lnSpc>
                <a:spcPct val="100000"/>
              </a:lnSpc>
              <a:spcBef>
                <a:spcPts val="100"/>
              </a:spcBef>
            </a:pPr>
            <a:r>
              <a:rPr lang="en-US" sz="1200" dirty="0">
                <a:solidFill>
                  <a:srgbClr val="1F497D"/>
                </a:solidFill>
                <a:latin typeface="Trebuchet MS"/>
                <a:cs typeface="Trebuchet MS"/>
              </a:rPr>
              <a:t>Application dashboard</a:t>
            </a:r>
            <a:endParaRPr sz="1200" dirty="0">
              <a:latin typeface="Trebuchet MS"/>
              <a:cs typeface="Trebuchet MS"/>
            </a:endParaRPr>
          </a:p>
        </p:txBody>
      </p:sp>
      <p:sp>
        <p:nvSpPr>
          <p:cNvPr id="89" name="object 67"/>
          <p:cNvSpPr txBox="1"/>
          <p:nvPr/>
        </p:nvSpPr>
        <p:spPr>
          <a:xfrm>
            <a:off x="6122349" y="3573909"/>
            <a:ext cx="2148410" cy="382156"/>
          </a:xfrm>
          <a:prstGeom prst="rect">
            <a:avLst/>
          </a:prstGeom>
        </p:spPr>
        <p:txBody>
          <a:bodyPr vert="horz" wrap="square" lIns="0" tIns="22860" rIns="0" bIns="0" rtlCol="0">
            <a:spAutoFit/>
          </a:bodyPr>
          <a:lstStyle/>
          <a:p>
            <a:pPr marL="12700" marR="5080" indent="25400">
              <a:lnSpc>
                <a:spcPts val="1400"/>
              </a:lnSpc>
              <a:spcBef>
                <a:spcPts val="180"/>
              </a:spcBef>
            </a:pPr>
            <a:r>
              <a:rPr lang="en-US" sz="1200" dirty="0">
                <a:solidFill>
                  <a:srgbClr val="314975"/>
                </a:solidFill>
                <a:latin typeface="Trebuchet MS"/>
                <a:cs typeface="Trebuchet MS"/>
              </a:rPr>
              <a:t>Data monitoring, processing and analysis platform</a:t>
            </a:r>
            <a:endParaRPr sz="1200" dirty="0">
              <a:latin typeface="Trebuchet MS"/>
              <a:cs typeface="Trebuchet MS"/>
            </a:endParaRPr>
          </a:p>
        </p:txBody>
      </p:sp>
    </p:spTree>
    <p:extLst>
      <p:ext uri="{BB962C8B-B14F-4D97-AF65-F5344CB8AC3E}">
        <p14:creationId xmlns:p14="http://schemas.microsoft.com/office/powerpoint/2010/main" val="3367177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Рисунок 95"/>
          <p:cNvPicPr>
            <a:picLocks noChangeAspect="1"/>
          </p:cNvPicPr>
          <p:nvPr/>
        </p:nvPicPr>
        <p:blipFill rotWithShape="1">
          <a:blip r:embed="rId3" cstate="print">
            <a:extLst>
              <a:ext uri="{28A0092B-C50C-407E-A947-70E740481C1C}">
                <a14:useLocalDpi xmlns:a14="http://schemas.microsoft.com/office/drawing/2010/main" val="0"/>
              </a:ext>
            </a:extLst>
          </a:blip>
          <a:srcRect r="764"/>
          <a:stretch/>
        </p:blipFill>
        <p:spPr>
          <a:xfrm>
            <a:off x="-3878" y="2585"/>
            <a:ext cx="12192001" cy="6858000"/>
          </a:xfrm>
          <a:prstGeom prst="rect">
            <a:avLst/>
          </a:prstGeom>
        </p:spPr>
      </p:pic>
      <p:sp>
        <p:nvSpPr>
          <p:cNvPr id="55" name="Шестиугольник 54"/>
          <p:cNvSpPr/>
          <p:nvPr/>
        </p:nvSpPr>
        <p:spPr>
          <a:xfrm>
            <a:off x="8037067" y="140035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4" name="Шестиугольник 53"/>
          <p:cNvSpPr/>
          <p:nvPr/>
        </p:nvSpPr>
        <p:spPr>
          <a:xfrm>
            <a:off x="9101700" y="788189"/>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 name="Рисунок 2"/>
          <p:cNvPicPr>
            <a:picLocks noChangeAspect="1"/>
          </p:cNvPicPr>
          <p:nvPr/>
        </p:nvPicPr>
        <p:blipFill>
          <a:blip r:embed="rId4"/>
          <a:stretch>
            <a:fillRect/>
          </a:stretch>
        </p:blipFill>
        <p:spPr>
          <a:xfrm>
            <a:off x="10797674" y="140303"/>
            <a:ext cx="1097758" cy="1295772"/>
          </a:xfrm>
          <a:prstGeom prst="rect">
            <a:avLst/>
          </a:prstGeom>
        </p:spPr>
      </p:pic>
      <p:sp>
        <p:nvSpPr>
          <p:cNvPr id="51" name="TextBox 50"/>
          <p:cNvSpPr txBox="1"/>
          <p:nvPr/>
        </p:nvSpPr>
        <p:spPr>
          <a:xfrm>
            <a:off x="223520" y="543696"/>
            <a:ext cx="10058400" cy="523220"/>
          </a:xfrm>
          <a:prstGeom prst="rect">
            <a:avLst/>
          </a:prstGeom>
          <a:noFill/>
        </p:spPr>
        <p:txBody>
          <a:bodyPr wrap="square" rtlCol="0">
            <a:spAutoFit/>
          </a:bodyPr>
          <a:lstStyle/>
          <a:p>
            <a:pPr algn="ctr"/>
            <a:r>
              <a:rPr lang="en-US" sz="2800" b="1" dirty="0">
                <a:solidFill>
                  <a:schemeClr val="accent1">
                    <a:lumMod val="50000"/>
                  </a:schemeClr>
                </a:solidFill>
              </a:rPr>
              <a:t>Smart lighting </a:t>
            </a:r>
            <a:endParaRPr lang="uk-UA" sz="2800" b="1" dirty="0">
              <a:solidFill>
                <a:schemeClr val="accent1">
                  <a:lumMod val="50000"/>
                </a:schemeClr>
              </a:solidFill>
            </a:endParaRPr>
          </a:p>
        </p:txBody>
      </p:sp>
      <p:sp>
        <p:nvSpPr>
          <p:cNvPr id="56" name="Шестиугольник 55"/>
          <p:cNvSpPr/>
          <p:nvPr/>
        </p:nvSpPr>
        <p:spPr>
          <a:xfrm>
            <a:off x="6972434" y="202931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Шестиугольник 56"/>
          <p:cNvSpPr/>
          <p:nvPr/>
        </p:nvSpPr>
        <p:spPr>
          <a:xfrm>
            <a:off x="5907801" y="1389563"/>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Шестиугольник 58"/>
          <p:cNvSpPr/>
          <p:nvPr/>
        </p:nvSpPr>
        <p:spPr>
          <a:xfrm>
            <a:off x="6972434" y="78818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Шестиугольник 59"/>
          <p:cNvSpPr/>
          <p:nvPr/>
        </p:nvSpPr>
        <p:spPr>
          <a:xfrm>
            <a:off x="5907801" y="2651575"/>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1" name="Шестиугольник 60"/>
          <p:cNvSpPr/>
          <p:nvPr/>
        </p:nvSpPr>
        <p:spPr>
          <a:xfrm>
            <a:off x="6972434" y="3273833"/>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8" name="Picture 4" descr="Светильник консольный на солнечных панелях ST-S-S1-90W - фото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71" y="1522010"/>
            <a:ext cx="1922189" cy="1922189"/>
          </a:xfrm>
          <a:prstGeom prst="rect">
            <a:avLst/>
          </a:prstGeom>
          <a:noFill/>
          <a:extLst>
            <a:ext uri="{909E8E84-426E-40DD-AFC4-6F175D3DCCD1}">
              <a14:hiddenFill xmlns:a14="http://schemas.microsoft.com/office/drawing/2010/main">
                <a:solidFill>
                  <a:srgbClr val="FFFFFF"/>
                </a:solidFill>
              </a14:hiddenFill>
            </a:ext>
          </a:extLst>
        </p:spPr>
      </p:pic>
      <p:sp>
        <p:nvSpPr>
          <p:cNvPr id="93" name="object 6"/>
          <p:cNvSpPr txBox="1"/>
          <p:nvPr/>
        </p:nvSpPr>
        <p:spPr>
          <a:xfrm>
            <a:off x="2049045" y="1762943"/>
            <a:ext cx="2794123" cy="335988"/>
          </a:xfrm>
          <a:prstGeom prst="rect">
            <a:avLst/>
          </a:prstGeom>
        </p:spPr>
        <p:txBody>
          <a:bodyPr vert="horz" wrap="square" lIns="0" tIns="27939" rIns="0" bIns="0" rtlCol="0">
            <a:spAutoFit/>
          </a:bodyPr>
          <a:lstStyle/>
          <a:p>
            <a:pPr marL="12700" marR="5080" algn="just">
              <a:lnSpc>
                <a:spcPts val="1100"/>
              </a:lnSpc>
              <a:spcBef>
                <a:spcPts val="219"/>
              </a:spcBef>
            </a:pPr>
            <a:r>
              <a:rPr lang="en-US" sz="1200" dirty="0">
                <a:solidFill>
                  <a:schemeClr val="accent1">
                    <a:lumMod val="50000"/>
                  </a:schemeClr>
                </a:solidFill>
                <a:latin typeface="Arial" panose="020B0604020202020204" pitchFamily="34" charset="0"/>
                <a:cs typeface="Arial" panose="020B0604020202020204" pitchFamily="34" charset="0"/>
              </a:rPr>
              <a:t>Console lamp with built-in radio module,</a:t>
            </a:r>
            <a:endParaRPr lang="uk-UA" sz="1200" dirty="0">
              <a:solidFill>
                <a:schemeClr val="accent1">
                  <a:lumMod val="50000"/>
                </a:schemeClr>
              </a:solidFill>
              <a:latin typeface="Arial" panose="020B0604020202020204" pitchFamily="34" charset="0"/>
              <a:cs typeface="Arial" panose="020B0604020202020204" pitchFamily="34" charset="0"/>
            </a:endParaRPr>
          </a:p>
          <a:p>
            <a:pPr marL="12700" marR="5080" algn="just">
              <a:lnSpc>
                <a:spcPts val="1100"/>
              </a:lnSpc>
              <a:spcBef>
                <a:spcPts val="219"/>
              </a:spcBef>
            </a:pPr>
            <a:r>
              <a:rPr lang="en-US" sz="1200" dirty="0">
                <a:solidFill>
                  <a:schemeClr val="accent1">
                    <a:lumMod val="50000"/>
                  </a:schemeClr>
                </a:solidFill>
                <a:latin typeface="Arial" panose="020B0604020202020204" pitchFamily="34" charset="0"/>
                <a:cs typeface="Arial" panose="020B0604020202020204" pitchFamily="34" charset="0"/>
              </a:rPr>
              <a:t>motion sensor and light sensor.</a:t>
            </a:r>
            <a:endParaRPr sz="1200" dirty="0">
              <a:solidFill>
                <a:schemeClr val="accent1">
                  <a:lumMod val="50000"/>
                </a:schemeClr>
              </a:solidFill>
              <a:latin typeface="Arial" panose="020B0604020202020204" pitchFamily="34" charset="0"/>
              <a:cs typeface="Arial" panose="020B0604020202020204" pitchFamily="34" charset="0"/>
            </a:endParaRPr>
          </a:p>
        </p:txBody>
      </p:sp>
      <p:sp>
        <p:nvSpPr>
          <p:cNvPr id="94" name="object 10"/>
          <p:cNvSpPr txBox="1"/>
          <p:nvPr/>
        </p:nvSpPr>
        <p:spPr>
          <a:xfrm>
            <a:off x="2049045" y="2339864"/>
            <a:ext cx="2794123" cy="733534"/>
          </a:xfrm>
          <a:prstGeom prst="rect">
            <a:avLst/>
          </a:prstGeom>
        </p:spPr>
        <p:txBody>
          <a:bodyPr vert="horz" wrap="square" lIns="0" tIns="27940" rIns="0" bIns="0" rtlCol="0">
            <a:spAutoFit/>
          </a:bodyPr>
          <a:lstStyle/>
          <a:p>
            <a:pPr marL="12700" marR="5080" algn="just">
              <a:lnSpc>
                <a:spcPts val="1100"/>
              </a:lnSpc>
              <a:spcBef>
                <a:spcPts val="220"/>
              </a:spcBef>
            </a:pPr>
            <a:r>
              <a:rPr lang="en-US" sz="1200" dirty="0">
                <a:solidFill>
                  <a:schemeClr val="accent1">
                    <a:lumMod val="50000"/>
                  </a:schemeClr>
                </a:solidFill>
                <a:latin typeface="Arial" panose="020B0604020202020204" pitchFamily="34" charset="0"/>
                <a:cs typeface="Arial" panose="020B0604020202020204" pitchFamily="34" charset="0"/>
              </a:rPr>
              <a:t>If necessary, the lamp can automatically adjust the brightness when the built-in motion sensor is triggered, as well as control the brightness of other luminaires according to a predefined scheme.</a:t>
            </a:r>
            <a:endParaRPr sz="1200" dirty="0">
              <a:solidFill>
                <a:schemeClr val="accent1">
                  <a:lumMod val="50000"/>
                </a:schemeClr>
              </a:solidFill>
              <a:latin typeface="Arial" panose="020B0604020202020204" pitchFamily="34" charset="0"/>
              <a:cs typeface="Arial" panose="020B0604020202020204" pitchFamily="34" charset="0"/>
            </a:endParaRPr>
          </a:p>
        </p:txBody>
      </p:sp>
      <p:sp>
        <p:nvSpPr>
          <p:cNvPr id="95" name="object 24"/>
          <p:cNvSpPr txBox="1"/>
          <p:nvPr/>
        </p:nvSpPr>
        <p:spPr>
          <a:xfrm>
            <a:off x="6775724" y="2705060"/>
            <a:ext cx="5232400" cy="1949252"/>
          </a:xfrm>
          <a:prstGeom prst="rect">
            <a:avLst/>
          </a:prstGeom>
        </p:spPr>
        <p:txBody>
          <a:bodyPr vert="horz" wrap="square" lIns="0" tIns="12700" rIns="0" bIns="0" rtlCol="0">
            <a:spAutoFit/>
          </a:bodyPr>
          <a:lstStyle/>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Central control system</a:t>
            </a:r>
            <a:r>
              <a:rPr lang="uk-UA" sz="1200" dirty="0">
                <a:solidFill>
                  <a:schemeClr val="accent1">
                    <a:lumMod val="50000"/>
                  </a:schemeClr>
                </a:solidFill>
                <a:latin typeface="Arial" panose="020B0604020202020204" pitchFamily="34" charset="0"/>
                <a:cs typeface="Arial" panose="020B0604020202020204" pitchFamily="34" charset="0"/>
              </a:rPr>
              <a:t> </a:t>
            </a:r>
            <a:r>
              <a:rPr sz="1200" spc="-350" dirty="0">
                <a:solidFill>
                  <a:schemeClr val="accent1">
                    <a:lumMod val="50000"/>
                  </a:schemeClr>
                </a:solidFill>
                <a:latin typeface="Arial" panose="020B0604020202020204" pitchFamily="34" charset="0"/>
                <a:cs typeface="Arial" panose="020B0604020202020204" pitchFamily="34" charset="0"/>
              </a:rPr>
              <a:t> </a:t>
            </a:r>
            <a:endParaRPr lang="en-US" sz="1200" spc="-350" dirty="0">
              <a:solidFill>
                <a:schemeClr val="accent1">
                  <a:lumMod val="50000"/>
                </a:schemeClr>
              </a:solidFill>
              <a:latin typeface="Arial" panose="020B0604020202020204" pitchFamily="34" charset="0"/>
              <a:cs typeface="Arial" panose="020B0604020202020204" pitchFamily="34" charset="0"/>
            </a:endParaRPr>
          </a:p>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Easy-to-use device management interface</a:t>
            </a:r>
          </a:p>
          <a:p>
            <a:pPr marL="184150" marR="57150" indent="-171450">
              <a:lnSpc>
                <a:spcPct val="125000"/>
              </a:lnSpc>
              <a:spcBef>
                <a:spcPts val="100"/>
              </a:spcBef>
              <a:buFont typeface="Arial" panose="020B0604020202020204" pitchFamily="34" charset="0"/>
              <a:buChar char="•"/>
            </a:pPr>
            <a:r>
              <a:rPr lang="en-US" sz="1200" spc="-5" dirty="0">
                <a:solidFill>
                  <a:schemeClr val="accent1">
                    <a:lumMod val="50000"/>
                  </a:schemeClr>
                </a:solidFill>
                <a:latin typeface="Arial" panose="020B0604020202020204" pitchFamily="34" charset="0"/>
                <a:cs typeface="Arial" panose="020B0604020202020204" pitchFamily="34" charset="0"/>
              </a:rPr>
              <a:t>Quickly assess the status and operation of the lamp</a:t>
            </a:r>
          </a:p>
          <a:p>
            <a:pPr marL="184150" marR="57150" indent="-171450">
              <a:lnSpc>
                <a:spcPct val="125000"/>
              </a:lnSpc>
              <a:spcBef>
                <a:spcPts val="100"/>
              </a:spcBef>
              <a:buFont typeface="Arial" panose="020B0604020202020204" pitchFamily="34" charset="0"/>
              <a:buChar char="•"/>
            </a:pPr>
            <a:r>
              <a:rPr lang="en-US" sz="1200" spc="-5" dirty="0">
                <a:solidFill>
                  <a:schemeClr val="accent1">
                    <a:lumMod val="50000"/>
                  </a:schemeClr>
                </a:solidFill>
                <a:latin typeface="Arial" panose="020B0604020202020204" pitchFamily="34" charset="0"/>
                <a:cs typeface="Arial" panose="020B0604020202020204" pitchFamily="34" charset="0"/>
              </a:rPr>
              <a:t>Controlling the brightness of the spotlights</a:t>
            </a:r>
          </a:p>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Automatic dimming according to the calendar program</a:t>
            </a:r>
          </a:p>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Brightness control by motion sensor</a:t>
            </a:r>
          </a:p>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Monitoring of operating parameters</a:t>
            </a:r>
          </a:p>
          <a:p>
            <a:pPr marL="184150" marR="5715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Support of constant light flux</a:t>
            </a:r>
            <a:endParaRPr sz="1200" dirty="0">
              <a:solidFill>
                <a:schemeClr val="accent1">
                  <a:lumMod val="50000"/>
                </a:schemeClr>
              </a:solidFill>
              <a:latin typeface="Arial" panose="020B0604020202020204" pitchFamily="34" charset="0"/>
              <a:cs typeface="Arial" panose="020B0604020202020204" pitchFamily="34" charset="0"/>
            </a:endParaRPr>
          </a:p>
        </p:txBody>
      </p:sp>
      <p:pic>
        <p:nvPicPr>
          <p:cNvPr id="13" name="Рисунок 12"/>
          <p:cNvPicPr>
            <a:picLocks noChangeAspect="1"/>
          </p:cNvPicPr>
          <p:nvPr/>
        </p:nvPicPr>
        <p:blipFill>
          <a:blip r:embed="rId6"/>
          <a:stretch>
            <a:fillRect/>
          </a:stretch>
        </p:blipFill>
        <p:spPr>
          <a:xfrm>
            <a:off x="3788303" y="3192949"/>
            <a:ext cx="2807422" cy="2810976"/>
          </a:xfrm>
          <a:prstGeom prst="rect">
            <a:avLst/>
          </a:prstGeom>
        </p:spPr>
      </p:pic>
    </p:spTree>
    <p:extLst>
      <p:ext uri="{BB962C8B-B14F-4D97-AF65-F5344CB8AC3E}">
        <p14:creationId xmlns:p14="http://schemas.microsoft.com/office/powerpoint/2010/main" val="89795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764"/>
          <a:stretch/>
        </p:blipFill>
        <p:spPr>
          <a:xfrm>
            <a:off x="-1" y="-15942"/>
            <a:ext cx="12192001" cy="6858000"/>
          </a:xfrm>
          <a:prstGeom prst="rect">
            <a:avLst/>
          </a:prstGeom>
        </p:spPr>
      </p:pic>
      <p:sp>
        <p:nvSpPr>
          <p:cNvPr id="20" name="Шестиугольник 19"/>
          <p:cNvSpPr/>
          <p:nvPr/>
        </p:nvSpPr>
        <p:spPr>
          <a:xfrm>
            <a:off x="4972220" y="294247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Шестиугольник 20"/>
          <p:cNvSpPr/>
          <p:nvPr/>
        </p:nvSpPr>
        <p:spPr>
          <a:xfrm>
            <a:off x="3907587" y="4848848"/>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Шестиугольник 21"/>
          <p:cNvSpPr/>
          <p:nvPr/>
        </p:nvSpPr>
        <p:spPr>
          <a:xfrm>
            <a:off x="3907587" y="357143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Шестиугольник 22"/>
          <p:cNvSpPr/>
          <p:nvPr/>
        </p:nvSpPr>
        <p:spPr>
          <a:xfrm>
            <a:off x="2842954" y="2931683"/>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Шестиугольник 23"/>
          <p:cNvSpPr/>
          <p:nvPr/>
        </p:nvSpPr>
        <p:spPr>
          <a:xfrm>
            <a:off x="3907587" y="233030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Шестиугольник 24"/>
          <p:cNvSpPr/>
          <p:nvPr/>
        </p:nvSpPr>
        <p:spPr>
          <a:xfrm>
            <a:off x="2842954" y="4193695"/>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Рисунок 12"/>
          <p:cNvPicPr>
            <a:picLocks noChangeAspect="1"/>
          </p:cNvPicPr>
          <p:nvPr/>
        </p:nvPicPr>
        <p:blipFill>
          <a:blip r:embed="rId4"/>
          <a:stretch>
            <a:fillRect/>
          </a:stretch>
        </p:blipFill>
        <p:spPr>
          <a:xfrm>
            <a:off x="6512560" y="1296342"/>
            <a:ext cx="4427220" cy="4421515"/>
          </a:xfrm>
          <a:prstGeom prst="rect">
            <a:avLst/>
          </a:prstGeom>
        </p:spPr>
      </p:pic>
      <p:sp>
        <p:nvSpPr>
          <p:cNvPr id="14" name="TextBox 13"/>
          <p:cNvSpPr txBox="1"/>
          <p:nvPr/>
        </p:nvSpPr>
        <p:spPr>
          <a:xfrm>
            <a:off x="223520" y="543696"/>
            <a:ext cx="10058400" cy="523220"/>
          </a:xfrm>
          <a:prstGeom prst="rect">
            <a:avLst/>
          </a:prstGeom>
          <a:noFill/>
        </p:spPr>
        <p:txBody>
          <a:bodyPr wrap="square" rtlCol="0">
            <a:spAutoFit/>
          </a:bodyPr>
          <a:lstStyle/>
          <a:p>
            <a:pPr algn="ctr"/>
            <a:r>
              <a:rPr lang="en-US" sz="2800" b="1" dirty="0">
                <a:solidFill>
                  <a:schemeClr val="accent1">
                    <a:lumMod val="50000"/>
                  </a:schemeClr>
                </a:solidFill>
              </a:rPr>
              <a:t>Smart parking</a:t>
            </a:r>
            <a:endParaRPr lang="uk-UA" sz="2800" b="1" dirty="0">
              <a:solidFill>
                <a:schemeClr val="accent1">
                  <a:lumMod val="50000"/>
                </a:schemeClr>
              </a:solidFill>
            </a:endParaRPr>
          </a:p>
        </p:txBody>
      </p:sp>
      <p:sp>
        <p:nvSpPr>
          <p:cNvPr id="15" name="object 10"/>
          <p:cNvSpPr txBox="1"/>
          <p:nvPr/>
        </p:nvSpPr>
        <p:spPr>
          <a:xfrm rot="5400000">
            <a:off x="9734791" y="4079561"/>
            <a:ext cx="2901950"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solidFill>
                  <a:srgbClr val="314975"/>
                </a:solidFill>
                <a:latin typeface="Trebuchet MS"/>
                <a:cs typeface="Trebuchet MS"/>
              </a:rPr>
              <a:t>Smart parking scheme</a:t>
            </a:r>
            <a:endParaRPr sz="1400" dirty="0">
              <a:latin typeface="Trebuchet MS"/>
              <a:cs typeface="Trebuchet MS"/>
            </a:endParaRPr>
          </a:p>
        </p:txBody>
      </p:sp>
      <p:sp>
        <p:nvSpPr>
          <p:cNvPr id="16" name="object 23"/>
          <p:cNvSpPr txBox="1"/>
          <p:nvPr/>
        </p:nvSpPr>
        <p:spPr>
          <a:xfrm>
            <a:off x="1788160" y="1796835"/>
            <a:ext cx="2607768" cy="228268"/>
          </a:xfrm>
          <a:prstGeom prst="rect">
            <a:avLst/>
          </a:prstGeom>
        </p:spPr>
        <p:txBody>
          <a:bodyPr vert="horz" wrap="square" lIns="0" tIns="12700" rIns="0" bIns="0" rtlCol="0">
            <a:spAutoFit/>
          </a:bodyPr>
          <a:lstStyle/>
          <a:p>
            <a:pPr marL="12700">
              <a:lnSpc>
                <a:spcPct val="100000"/>
              </a:lnSpc>
              <a:spcBef>
                <a:spcPts val="100"/>
              </a:spcBef>
            </a:pPr>
            <a:r>
              <a:rPr lang="en-US" sz="1400" b="1" spc="-5" dirty="0">
                <a:solidFill>
                  <a:srgbClr val="314975"/>
                </a:solidFill>
                <a:latin typeface="Trebuchet MS"/>
                <a:cs typeface="Trebuchet MS"/>
              </a:rPr>
              <a:t>Advantages of parking sensors</a:t>
            </a:r>
            <a:endParaRPr sz="1400" dirty="0">
              <a:latin typeface="Trebuchet MS"/>
              <a:cs typeface="Trebuchet MS"/>
            </a:endParaRPr>
          </a:p>
        </p:txBody>
      </p:sp>
      <p:sp>
        <p:nvSpPr>
          <p:cNvPr id="17" name="object 22"/>
          <p:cNvSpPr txBox="1">
            <a:spLocks noGrp="1"/>
          </p:cNvSpPr>
          <p:nvPr>
            <p:ph sz="half" idx="4294967295"/>
          </p:nvPr>
        </p:nvSpPr>
        <p:spPr>
          <a:xfrm>
            <a:off x="619760" y="2525596"/>
            <a:ext cx="6177280" cy="1195648"/>
          </a:xfrm>
          <a:prstGeom prst="rect">
            <a:avLst/>
          </a:prstGeom>
        </p:spPr>
        <p:txBody>
          <a:bodyPr vert="horz" wrap="square" lIns="0" tIns="12700" rIns="0" bIns="0" rtlCol="0">
            <a:spAutoFit/>
          </a:bodyPr>
          <a:lstStyle/>
          <a:p>
            <a:pPr marL="12700" marR="193675">
              <a:lnSpc>
                <a:spcPct val="125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Complete information about each parking space in real time.</a:t>
            </a:r>
          </a:p>
          <a:p>
            <a:pPr marL="12700" marR="193675">
              <a:lnSpc>
                <a:spcPct val="125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Send drivers to vacant spaces, improving traffic flow and reducing pollution.</a:t>
            </a:r>
          </a:p>
          <a:p>
            <a:pPr marL="12700" marR="193675">
              <a:lnSpc>
                <a:spcPct val="125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Instant information about overdue payments.</a:t>
            </a:r>
          </a:p>
          <a:p>
            <a:pPr marL="12700" marR="193675">
              <a:lnSpc>
                <a:spcPct val="125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Information for profitable planning in the future.</a:t>
            </a:r>
          </a:p>
          <a:p>
            <a:pPr marL="12700" marR="193675">
              <a:lnSpc>
                <a:spcPct val="125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Optimal use of available space.</a:t>
            </a:r>
            <a:endParaRPr sz="1200" dirty="0">
              <a:solidFill>
                <a:schemeClr val="accent1">
                  <a:lumMod val="50000"/>
                </a:schemeClr>
              </a:solidFill>
              <a:latin typeface="Arial" panose="020B0604020202020204" pitchFamily="34" charset="0"/>
              <a:cs typeface="Arial" panose="020B0604020202020204" pitchFamily="34" charset="0"/>
            </a:endParaRPr>
          </a:p>
        </p:txBody>
      </p:sp>
      <p:pic>
        <p:nvPicPr>
          <p:cNvPr id="19" name="Рисунок 18"/>
          <p:cNvPicPr>
            <a:picLocks noChangeAspect="1"/>
          </p:cNvPicPr>
          <p:nvPr/>
        </p:nvPicPr>
        <p:blipFill>
          <a:blip r:embed="rId5"/>
          <a:stretch>
            <a:fillRect/>
          </a:stretch>
        </p:blipFill>
        <p:spPr>
          <a:xfrm>
            <a:off x="10797674" y="140303"/>
            <a:ext cx="1097758" cy="1295772"/>
          </a:xfrm>
          <a:prstGeom prst="rect">
            <a:avLst/>
          </a:prstGeom>
        </p:spPr>
      </p:pic>
    </p:spTree>
    <p:extLst>
      <p:ext uri="{BB962C8B-B14F-4D97-AF65-F5344CB8AC3E}">
        <p14:creationId xmlns:p14="http://schemas.microsoft.com/office/powerpoint/2010/main" val="938789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10797674" y="156245"/>
            <a:ext cx="1097758" cy="1295772"/>
          </a:xfrm>
          <a:prstGeom prst="rect">
            <a:avLst/>
          </a:prstGeom>
        </p:spPr>
      </p:pic>
      <p:pic>
        <p:nvPicPr>
          <p:cNvPr id="4" name="Рисунок 3"/>
          <p:cNvPicPr>
            <a:picLocks noChangeAspect="1"/>
          </p:cNvPicPr>
          <p:nvPr/>
        </p:nvPicPr>
        <p:blipFill>
          <a:blip r:embed="rId4"/>
          <a:stretch>
            <a:fillRect/>
          </a:stretch>
        </p:blipFill>
        <p:spPr>
          <a:xfrm>
            <a:off x="451357" y="1572114"/>
            <a:ext cx="2790172" cy="2898286"/>
          </a:xfrm>
          <a:prstGeom prst="rect">
            <a:avLst/>
          </a:prstGeom>
        </p:spPr>
      </p:pic>
      <p:sp>
        <p:nvSpPr>
          <p:cNvPr id="5" name="object 10"/>
          <p:cNvSpPr txBox="1"/>
          <p:nvPr/>
        </p:nvSpPr>
        <p:spPr>
          <a:xfrm>
            <a:off x="3434081" y="2153919"/>
            <a:ext cx="2509520" cy="2831288"/>
          </a:xfrm>
          <a:prstGeom prst="rect">
            <a:avLst/>
          </a:prstGeom>
        </p:spPr>
        <p:txBody>
          <a:bodyPr vert="horz" wrap="square" lIns="0" tIns="17780" rIns="0" bIns="0" rtlCol="0">
            <a:spAutoFit/>
          </a:bodyPr>
          <a:lstStyle/>
          <a:p>
            <a:pPr marL="12700" marR="5080">
              <a:lnSpc>
                <a:spcPct val="118100"/>
              </a:lnSpc>
              <a:spcBef>
                <a:spcPts val="140"/>
              </a:spcBef>
            </a:pPr>
            <a:r>
              <a:rPr lang="en-US" sz="1200" dirty="0">
                <a:solidFill>
                  <a:schemeClr val="accent1">
                    <a:lumMod val="50000"/>
                  </a:schemeClr>
                </a:solidFill>
                <a:latin typeface="Arial" panose="020B0604020202020204" pitchFamily="34" charset="0"/>
                <a:cs typeface="Arial" panose="020B0604020202020204" pitchFamily="34" charset="0"/>
              </a:rPr>
              <a:t>With the help of a real-time waste management system using</a:t>
            </a:r>
            <a:r>
              <a:rPr lang="uk-UA" sz="1200" dirty="0">
                <a:solidFill>
                  <a:schemeClr val="accent1">
                    <a:lumMod val="50000"/>
                  </a:schemeClr>
                </a:solidFill>
                <a:latin typeface="Arial" panose="020B0604020202020204" pitchFamily="34" charset="0"/>
                <a:cs typeface="Arial" panose="020B0604020202020204" pitchFamily="34" charset="0"/>
              </a:rPr>
              <a:t> </a:t>
            </a:r>
            <a:r>
              <a:rPr lang="en-US" sz="1200" dirty="0">
                <a:solidFill>
                  <a:schemeClr val="accent1">
                    <a:lumMod val="50000"/>
                  </a:schemeClr>
                </a:solidFill>
                <a:latin typeface="Arial" panose="020B0604020202020204" pitchFamily="34" charset="0"/>
                <a:cs typeface="Arial" panose="020B0604020202020204" pitchFamily="34" charset="0"/>
              </a:rPr>
              <a:t>smart bins, an interested person can access all smart bins anytime and anywhere. The system will inform about the status of each bin in real time so that the relevant authorities can dispatch a garbage collection vehicle only when the bin is full. By implementing this optimization of system resources, it is possible to reduce logistics costs and reduce CO2 emissions</a:t>
            </a:r>
            <a:endParaRPr sz="1200" dirty="0">
              <a:solidFill>
                <a:schemeClr val="accent1">
                  <a:lumMod val="50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5"/>
          <a:stretch>
            <a:fillRect/>
          </a:stretch>
        </p:blipFill>
        <p:spPr>
          <a:xfrm>
            <a:off x="7040465" y="2153919"/>
            <a:ext cx="3809497" cy="3819178"/>
          </a:xfrm>
          <a:prstGeom prst="rect">
            <a:avLst/>
          </a:prstGeom>
        </p:spPr>
      </p:pic>
      <p:sp>
        <p:nvSpPr>
          <p:cNvPr id="7" name="Прямоугольник 6"/>
          <p:cNvSpPr/>
          <p:nvPr/>
        </p:nvSpPr>
        <p:spPr>
          <a:xfrm>
            <a:off x="7040465" y="927942"/>
            <a:ext cx="4409440" cy="1225977"/>
          </a:xfrm>
          <a:prstGeom prst="rect">
            <a:avLst/>
          </a:prstGeom>
        </p:spPr>
        <p:txBody>
          <a:bodyPr wrap="square">
            <a:spAutoFit/>
          </a:bodyPr>
          <a:lstStyle/>
          <a:p>
            <a:pPr marL="25400">
              <a:lnSpc>
                <a:spcPct val="100000"/>
              </a:lnSpc>
              <a:spcBef>
                <a:spcPts val="100"/>
              </a:spcBef>
            </a:pPr>
            <a:r>
              <a:rPr lang="en-US" sz="1200" b="1" spc="-5" dirty="0">
                <a:solidFill>
                  <a:srgbClr val="314975"/>
                </a:solidFill>
                <a:latin typeface="Arial" panose="020B0604020202020204" pitchFamily="34" charset="0"/>
                <a:cs typeface="Arial" panose="020B0604020202020204" pitchFamily="34" charset="0"/>
              </a:rPr>
              <a:t>Advantages of garbage can sensors</a:t>
            </a:r>
          </a:p>
          <a:p>
            <a:pPr marL="25400">
              <a:lnSpc>
                <a:spcPct val="100000"/>
              </a:lnSpc>
              <a:spcBef>
                <a:spcPts val="100"/>
              </a:spcBef>
            </a:pPr>
            <a:endParaRPr lang="en-US" sz="1200" dirty="0">
              <a:solidFill>
                <a:srgbClr val="9B2C01"/>
              </a:solidFill>
              <a:latin typeface="Arial" panose="020B0604020202020204" pitchFamily="34" charset="0"/>
              <a:cs typeface="Arial" panose="020B0604020202020204" pitchFamily="34" charset="0"/>
            </a:endParaRPr>
          </a:p>
          <a:p>
            <a:pPr marL="25400">
              <a:lnSpc>
                <a:spcPct val="100000"/>
              </a:lnSpc>
              <a:spcBef>
                <a:spcPts val="100"/>
              </a:spcBef>
            </a:pPr>
            <a:r>
              <a:rPr lang="en-US" sz="1200" dirty="0">
                <a:solidFill>
                  <a:schemeClr val="accent1">
                    <a:lumMod val="50000"/>
                  </a:schemeClr>
                </a:solidFill>
                <a:latin typeface="Arial" panose="020B0604020202020204" pitchFamily="34" charset="0"/>
                <a:cs typeface="Arial" panose="020B0604020202020204" pitchFamily="34" charset="0"/>
              </a:rPr>
              <a:t>Waste container sensors are used toto determine the status of the containers. Depending on whether they are </a:t>
            </a:r>
            <a:r>
              <a:rPr lang="en-US" sz="1200" dirty="0" err="1">
                <a:solidFill>
                  <a:schemeClr val="accent1">
                    <a:lumMod val="50000"/>
                  </a:schemeClr>
                </a:solidFill>
                <a:latin typeface="Arial" panose="020B0604020202020204" pitchFamily="34" charset="0"/>
                <a:cs typeface="Arial" panose="020B0604020202020204" pitchFamily="34" charset="0"/>
              </a:rPr>
              <a:t>emptyor</a:t>
            </a:r>
            <a:r>
              <a:rPr lang="en-US" sz="1200" dirty="0">
                <a:solidFill>
                  <a:schemeClr val="accent1">
                    <a:lumMod val="50000"/>
                  </a:schemeClr>
                </a:solidFill>
                <a:latin typeface="Arial" panose="020B0604020202020204" pitchFamily="34" charset="0"/>
                <a:cs typeface="Arial" panose="020B0604020202020204" pitchFamily="34" charset="0"/>
              </a:rPr>
              <a:t> full, the waste collection schedule is adjusted accordingly, which in turn saves money.</a:t>
            </a:r>
          </a:p>
        </p:txBody>
      </p:sp>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r="764"/>
          <a:stretch/>
        </p:blipFill>
        <p:spPr>
          <a:xfrm>
            <a:off x="-1" y="0"/>
            <a:ext cx="12192001" cy="6858000"/>
          </a:xfrm>
          <a:prstGeom prst="rect">
            <a:avLst/>
          </a:prstGeom>
        </p:spPr>
      </p:pic>
      <p:sp>
        <p:nvSpPr>
          <p:cNvPr id="9" name="Шестиугольник 8"/>
          <p:cNvSpPr/>
          <p:nvPr/>
        </p:nvSpPr>
        <p:spPr>
          <a:xfrm>
            <a:off x="4972221" y="2958418"/>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Шестиугольник 9"/>
          <p:cNvSpPr/>
          <p:nvPr/>
        </p:nvSpPr>
        <p:spPr>
          <a:xfrm>
            <a:off x="3907587" y="4864790"/>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Шестиугольник 10"/>
          <p:cNvSpPr/>
          <p:nvPr/>
        </p:nvSpPr>
        <p:spPr>
          <a:xfrm>
            <a:off x="3907587" y="3587378"/>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Шестиугольник 11"/>
          <p:cNvSpPr/>
          <p:nvPr/>
        </p:nvSpPr>
        <p:spPr>
          <a:xfrm>
            <a:off x="2842954" y="4209637"/>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TextBox 12"/>
          <p:cNvSpPr txBox="1"/>
          <p:nvPr/>
        </p:nvSpPr>
        <p:spPr>
          <a:xfrm>
            <a:off x="257088" y="442478"/>
            <a:ext cx="10058400" cy="523220"/>
          </a:xfrm>
          <a:prstGeom prst="rect">
            <a:avLst/>
          </a:prstGeom>
          <a:noFill/>
        </p:spPr>
        <p:txBody>
          <a:bodyPr wrap="square" rtlCol="0">
            <a:spAutoFit/>
          </a:bodyPr>
          <a:lstStyle/>
          <a:p>
            <a:pPr algn="ctr"/>
            <a:r>
              <a:rPr lang="en-US" sz="2800" b="1" dirty="0">
                <a:solidFill>
                  <a:schemeClr val="accent1">
                    <a:lumMod val="50000"/>
                  </a:schemeClr>
                </a:solidFill>
              </a:rPr>
              <a:t>Trash bin fullness sensors</a:t>
            </a:r>
            <a:endParaRPr lang="uk-UA" sz="2800" b="1" dirty="0">
              <a:solidFill>
                <a:schemeClr val="accent1">
                  <a:lumMod val="50000"/>
                </a:schemeClr>
              </a:solidFill>
            </a:endParaRPr>
          </a:p>
        </p:txBody>
      </p:sp>
      <p:sp>
        <p:nvSpPr>
          <p:cNvPr id="15" name="Шестиугольник 14"/>
          <p:cNvSpPr/>
          <p:nvPr/>
        </p:nvSpPr>
        <p:spPr>
          <a:xfrm>
            <a:off x="2843971" y="2925831"/>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2306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 y="0"/>
            <a:ext cx="12192001" cy="6858000"/>
          </a:xfrm>
          <a:prstGeom prst="rect">
            <a:avLst/>
          </a:prstGeom>
        </p:spPr>
      </p:pic>
      <p:pic>
        <p:nvPicPr>
          <p:cNvPr id="4" name="Рисунок 3"/>
          <p:cNvPicPr>
            <a:picLocks noChangeAspect="1"/>
          </p:cNvPicPr>
          <p:nvPr/>
        </p:nvPicPr>
        <p:blipFill>
          <a:blip r:embed="rId3"/>
          <a:stretch>
            <a:fillRect/>
          </a:stretch>
        </p:blipFill>
        <p:spPr>
          <a:xfrm>
            <a:off x="7788242" y="2428240"/>
            <a:ext cx="3595292" cy="3581604"/>
          </a:xfrm>
          <a:prstGeom prst="rect">
            <a:avLst/>
          </a:prstGeom>
        </p:spPr>
      </p:pic>
      <p:sp>
        <p:nvSpPr>
          <p:cNvPr id="5" name="Прямоугольник 4"/>
          <p:cNvSpPr/>
          <p:nvPr/>
        </p:nvSpPr>
        <p:spPr>
          <a:xfrm>
            <a:off x="7386320" y="1352476"/>
            <a:ext cx="4246880" cy="959237"/>
          </a:xfrm>
          <a:prstGeom prst="rect">
            <a:avLst/>
          </a:prstGeom>
        </p:spPr>
        <p:txBody>
          <a:bodyPr wrap="square">
            <a:spAutoFit/>
          </a:bodyPr>
          <a:lstStyle/>
          <a:p>
            <a:pPr marL="298450" indent="-285750">
              <a:lnSpc>
                <a:spcPct val="100000"/>
              </a:lnSpc>
              <a:spcBef>
                <a:spcPts val="459"/>
              </a:spcBef>
              <a:buFont typeface="Arial" panose="020B0604020202020204" pitchFamily="34" charset="0"/>
              <a:buChar char="•"/>
            </a:pPr>
            <a:r>
              <a:rPr lang="en-US" sz="1200" spc="-5" dirty="0">
                <a:solidFill>
                  <a:schemeClr val="accent1">
                    <a:lumMod val="50000"/>
                  </a:schemeClr>
                </a:solidFill>
                <a:latin typeface="Arial" panose="020B0604020202020204" pitchFamily="34" charset="0"/>
                <a:cs typeface="Arial" panose="020B0604020202020204" pitchFamily="34" charset="0"/>
              </a:rPr>
              <a:t>Non-contact distance sensor </a:t>
            </a:r>
            <a:endParaRPr lang="en-US" sz="1200" dirty="0">
              <a:solidFill>
                <a:schemeClr val="accent1">
                  <a:lumMod val="50000"/>
                </a:schemeClr>
              </a:solidFill>
              <a:latin typeface="Arial" panose="020B0604020202020204" pitchFamily="34" charset="0"/>
              <a:cs typeface="Arial" panose="020B0604020202020204" pitchFamily="34" charset="0"/>
            </a:endParaRPr>
          </a:p>
          <a:p>
            <a:pPr marL="298450" indent="-285750">
              <a:lnSpc>
                <a:spcPct val="100000"/>
              </a:lnSpc>
              <a:spcBef>
                <a:spcPts val="459"/>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Automatic real-time monitoring for several years without battery replacement.</a:t>
            </a:r>
            <a:endParaRPr lang="uk-UA" sz="1200" dirty="0">
              <a:solidFill>
                <a:schemeClr val="accent1">
                  <a:lumMod val="50000"/>
                </a:schemeClr>
              </a:solidFill>
              <a:latin typeface="Arial" panose="020B0604020202020204" pitchFamily="34" charset="0"/>
              <a:cs typeface="Arial" panose="020B0604020202020204" pitchFamily="34" charset="0"/>
            </a:endParaRPr>
          </a:p>
          <a:p>
            <a:pPr marL="298450" indent="-285750">
              <a:lnSpc>
                <a:spcPct val="100000"/>
              </a:lnSpc>
              <a:spcBef>
                <a:spcPts val="459"/>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Open remote monitoring.</a:t>
            </a:r>
          </a:p>
        </p:txBody>
      </p:sp>
      <p:sp>
        <p:nvSpPr>
          <p:cNvPr id="6" name="object 3"/>
          <p:cNvSpPr txBox="1"/>
          <p:nvPr/>
        </p:nvSpPr>
        <p:spPr>
          <a:xfrm>
            <a:off x="7788242" y="1074604"/>
            <a:ext cx="2341245" cy="228268"/>
          </a:xfrm>
          <a:prstGeom prst="rect">
            <a:avLst/>
          </a:prstGeom>
        </p:spPr>
        <p:txBody>
          <a:bodyPr vert="horz" wrap="square" lIns="0" tIns="12700" rIns="0" bIns="0" rtlCol="0">
            <a:spAutoFit/>
          </a:bodyPr>
          <a:lstStyle/>
          <a:p>
            <a:pPr marL="12700">
              <a:lnSpc>
                <a:spcPct val="100000"/>
              </a:lnSpc>
              <a:spcBef>
                <a:spcPts val="100"/>
              </a:spcBef>
            </a:pPr>
            <a:r>
              <a:rPr lang="en-US" sz="1400" b="1" dirty="0">
                <a:solidFill>
                  <a:srgbClr val="314975"/>
                </a:solidFill>
                <a:latin typeface="Trebuchet MS"/>
                <a:cs typeface="Trebuchet MS"/>
              </a:rPr>
              <a:t>Features of use</a:t>
            </a:r>
            <a:endParaRPr sz="1400" dirty="0">
              <a:latin typeface="Trebuchet MS"/>
              <a:cs typeface="Trebuchet MS"/>
            </a:endParaRPr>
          </a:p>
        </p:txBody>
      </p:sp>
      <p:sp>
        <p:nvSpPr>
          <p:cNvPr id="7" name="Шестиугольник 6"/>
          <p:cNvSpPr/>
          <p:nvPr/>
        </p:nvSpPr>
        <p:spPr>
          <a:xfrm>
            <a:off x="5238356" y="1956188"/>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Шестиугольник 7"/>
          <p:cNvSpPr/>
          <p:nvPr/>
        </p:nvSpPr>
        <p:spPr>
          <a:xfrm>
            <a:off x="6206100" y="252997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Шестиугольник 8"/>
          <p:cNvSpPr/>
          <p:nvPr/>
        </p:nvSpPr>
        <p:spPr>
          <a:xfrm>
            <a:off x="5238356" y="3129763"/>
            <a:ext cx="1180220" cy="1082749"/>
          </a:xfrm>
          <a:prstGeom prst="hexagon">
            <a:avLst/>
          </a:prstGeom>
          <a:solidFill>
            <a:srgbClr val="005D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Шестиугольник 9"/>
          <p:cNvSpPr/>
          <p:nvPr/>
        </p:nvSpPr>
        <p:spPr>
          <a:xfrm>
            <a:off x="5238356" y="4304476"/>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Шестиугольник 10"/>
          <p:cNvSpPr/>
          <p:nvPr/>
        </p:nvSpPr>
        <p:spPr>
          <a:xfrm>
            <a:off x="6241396" y="4863779"/>
            <a:ext cx="1180220" cy="1082749"/>
          </a:xfrm>
          <a:prstGeom prst="hexagon">
            <a:avLst/>
          </a:prstGeom>
          <a:solidFill>
            <a:srgbClr val="005D9B">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Шестиугольник 11"/>
          <p:cNvSpPr/>
          <p:nvPr/>
        </p:nvSpPr>
        <p:spPr>
          <a:xfrm>
            <a:off x="6206100" y="3697717"/>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Шестиугольник 12"/>
          <p:cNvSpPr/>
          <p:nvPr/>
        </p:nvSpPr>
        <p:spPr>
          <a:xfrm>
            <a:off x="6206100" y="1362241"/>
            <a:ext cx="1180220" cy="1082749"/>
          </a:xfrm>
          <a:prstGeom prst="hexagon">
            <a:avLst/>
          </a:prstGeom>
          <a:solidFill>
            <a:srgbClr val="005D9B">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Прямоугольник 13"/>
          <p:cNvSpPr/>
          <p:nvPr/>
        </p:nvSpPr>
        <p:spPr>
          <a:xfrm>
            <a:off x="617572" y="3849975"/>
            <a:ext cx="6213934" cy="1541448"/>
          </a:xfrm>
          <a:prstGeom prst="rect">
            <a:avLst/>
          </a:prstGeom>
        </p:spPr>
        <p:txBody>
          <a:bodyPr wrap="square">
            <a:spAutoFit/>
          </a:bodyPr>
          <a:lstStyle/>
          <a:p>
            <a:pPr marL="184150" marR="182118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Water level monitoring in running water.</a:t>
            </a:r>
          </a:p>
          <a:p>
            <a:pPr marL="184150" marR="182118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Flood monitoring.</a:t>
            </a:r>
          </a:p>
          <a:p>
            <a:pPr marL="184150" marR="1821180" indent="-171450">
              <a:lnSpc>
                <a:spcPct val="125000"/>
              </a:lnSpc>
              <a:spcBef>
                <a:spcPts val="100"/>
              </a:spcBef>
              <a:buFont typeface="Arial" panose="020B0604020202020204" pitchFamily="34" charset="0"/>
              <a:buChar char="•"/>
            </a:pPr>
            <a:r>
              <a:rPr lang="en-US" sz="1200" spc="-5" dirty="0">
                <a:solidFill>
                  <a:schemeClr val="accent1">
                    <a:lumMod val="50000"/>
                  </a:schemeClr>
                </a:solidFill>
                <a:latin typeface="Arial" panose="020B0604020202020204" pitchFamily="34" charset="0"/>
                <a:cs typeface="Arial" panose="020B0604020202020204" pitchFamily="34" charset="0"/>
              </a:rPr>
              <a:t>Wastewater management, sewage system monitoring.</a:t>
            </a:r>
            <a:endParaRPr lang="uk-UA" sz="1200" spc="-5" dirty="0">
              <a:solidFill>
                <a:schemeClr val="accent1">
                  <a:lumMod val="50000"/>
                </a:schemeClr>
              </a:solidFill>
              <a:latin typeface="Arial" panose="020B0604020202020204" pitchFamily="34" charset="0"/>
              <a:cs typeface="Arial" panose="020B0604020202020204" pitchFamily="34" charset="0"/>
            </a:endParaRPr>
          </a:p>
          <a:p>
            <a:pPr marL="184150" marR="1821180" indent="-171450">
              <a:lnSpc>
                <a:spcPct val="125000"/>
              </a:lnSpc>
              <a:spcBef>
                <a:spcPts val="100"/>
              </a:spcBef>
              <a:buFont typeface="Arial" panose="020B0604020202020204" pitchFamily="34" charset="0"/>
              <a:buChar char="•"/>
            </a:pPr>
            <a:r>
              <a:rPr lang="en-US" sz="1200" spc="-350" dirty="0">
                <a:solidFill>
                  <a:schemeClr val="accent1">
                    <a:lumMod val="50000"/>
                  </a:schemeClr>
                </a:solidFill>
                <a:latin typeface="Arial" panose="020B0604020202020204" pitchFamily="34" charset="0"/>
                <a:cs typeface="Arial" panose="020B0604020202020204" pitchFamily="34" charset="0"/>
              </a:rPr>
              <a:t> </a:t>
            </a:r>
            <a:r>
              <a:rPr lang="en-US" sz="1200" dirty="0">
                <a:solidFill>
                  <a:schemeClr val="accent1">
                    <a:lumMod val="50000"/>
                  </a:schemeClr>
                </a:solidFill>
                <a:latin typeface="Arial" panose="020B0604020202020204" pitchFamily="34" charset="0"/>
                <a:cs typeface="Arial" panose="020B0604020202020204" pitchFamily="34" charset="0"/>
              </a:rPr>
              <a:t>Level / depth monitoring in water tanks.</a:t>
            </a:r>
          </a:p>
          <a:p>
            <a:pPr marL="184150" marR="182118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Snow level monitoring.</a:t>
            </a:r>
          </a:p>
          <a:p>
            <a:pPr marL="184150" marR="1821180" indent="-171450">
              <a:lnSpc>
                <a:spcPct val="125000"/>
              </a:lnSpc>
              <a:spcBef>
                <a:spcPts val="100"/>
              </a:spcBef>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Monitoring of irrigation basins.</a:t>
            </a:r>
          </a:p>
        </p:txBody>
      </p:sp>
      <p:grpSp>
        <p:nvGrpSpPr>
          <p:cNvPr id="15" name="object 11"/>
          <p:cNvGrpSpPr/>
          <p:nvPr/>
        </p:nvGrpSpPr>
        <p:grpSpPr>
          <a:xfrm>
            <a:off x="810628" y="1741914"/>
            <a:ext cx="3203575" cy="2108200"/>
            <a:chOff x="2479581" y="1698548"/>
            <a:chExt cx="3203575" cy="2108200"/>
          </a:xfrm>
        </p:grpSpPr>
        <p:pic>
          <p:nvPicPr>
            <p:cNvPr id="16" name="object 12"/>
            <p:cNvPicPr/>
            <p:nvPr/>
          </p:nvPicPr>
          <p:blipFill>
            <a:blip r:embed="rId4" cstate="print"/>
            <a:stretch>
              <a:fillRect/>
            </a:stretch>
          </p:blipFill>
          <p:spPr>
            <a:xfrm>
              <a:off x="2479581" y="1698548"/>
              <a:ext cx="3203136" cy="2108199"/>
            </a:xfrm>
            <a:prstGeom prst="rect">
              <a:avLst/>
            </a:prstGeom>
          </p:spPr>
        </p:pic>
        <p:pic>
          <p:nvPicPr>
            <p:cNvPr id="17" name="object 13"/>
            <p:cNvPicPr/>
            <p:nvPr/>
          </p:nvPicPr>
          <p:blipFill>
            <a:blip r:embed="rId5" cstate="print"/>
            <a:stretch>
              <a:fillRect/>
            </a:stretch>
          </p:blipFill>
          <p:spPr>
            <a:xfrm>
              <a:off x="2552699" y="1771667"/>
              <a:ext cx="2949136" cy="1854200"/>
            </a:xfrm>
            <a:prstGeom prst="rect">
              <a:avLst/>
            </a:prstGeom>
          </p:spPr>
        </p:pic>
      </p:grpSp>
      <p:sp>
        <p:nvSpPr>
          <p:cNvPr id="19" name="TextBox 18"/>
          <p:cNvSpPr txBox="1"/>
          <p:nvPr/>
        </p:nvSpPr>
        <p:spPr>
          <a:xfrm>
            <a:off x="257088" y="442478"/>
            <a:ext cx="10058400" cy="523220"/>
          </a:xfrm>
          <a:prstGeom prst="rect">
            <a:avLst/>
          </a:prstGeom>
          <a:noFill/>
        </p:spPr>
        <p:txBody>
          <a:bodyPr wrap="square" rtlCol="0">
            <a:spAutoFit/>
          </a:bodyPr>
          <a:lstStyle/>
          <a:p>
            <a:pPr algn="ctr"/>
            <a:r>
              <a:rPr lang="en-US" sz="2800" b="1" dirty="0">
                <a:solidFill>
                  <a:schemeClr val="accent1">
                    <a:lumMod val="50000"/>
                  </a:schemeClr>
                </a:solidFill>
              </a:rPr>
              <a:t>Ultrasonic manhole sensor with liquid level measurement</a:t>
            </a:r>
            <a:endParaRPr lang="uk-UA" sz="2800" b="1" dirty="0">
              <a:solidFill>
                <a:schemeClr val="accent1">
                  <a:lumMod val="50000"/>
                </a:schemeClr>
              </a:solidFill>
            </a:endParaRPr>
          </a:p>
        </p:txBody>
      </p:sp>
      <p:pic>
        <p:nvPicPr>
          <p:cNvPr id="20" name="Рисунок 19"/>
          <p:cNvPicPr>
            <a:picLocks noChangeAspect="1"/>
          </p:cNvPicPr>
          <p:nvPr/>
        </p:nvPicPr>
        <p:blipFill>
          <a:blip r:embed="rId6"/>
          <a:stretch>
            <a:fillRect/>
          </a:stretch>
        </p:blipFill>
        <p:spPr>
          <a:xfrm>
            <a:off x="10797674" y="156245"/>
            <a:ext cx="1097758" cy="1295772"/>
          </a:xfrm>
          <a:prstGeom prst="rect">
            <a:avLst/>
          </a:prstGeom>
        </p:spPr>
      </p:pic>
    </p:spTree>
    <p:extLst>
      <p:ext uri="{BB962C8B-B14F-4D97-AF65-F5344CB8AC3E}">
        <p14:creationId xmlns:p14="http://schemas.microsoft.com/office/powerpoint/2010/main" val="306438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 y="0"/>
            <a:ext cx="12192001" cy="6858000"/>
          </a:xfrm>
          <a:prstGeom prst="rect">
            <a:avLst/>
          </a:prstGeom>
        </p:spPr>
      </p:pic>
      <p:sp>
        <p:nvSpPr>
          <p:cNvPr id="4" name="Прямоугольник 3"/>
          <p:cNvSpPr/>
          <p:nvPr/>
        </p:nvSpPr>
        <p:spPr>
          <a:xfrm>
            <a:off x="666230" y="2803317"/>
            <a:ext cx="6096000" cy="1569660"/>
          </a:xfrm>
          <a:prstGeom prst="rect">
            <a:avLst/>
          </a:prstGeom>
        </p:spPr>
        <p:txBody>
          <a:bodyPr>
            <a:spAutoFit/>
          </a:bodyPr>
          <a:lstStyle/>
          <a:p>
            <a:pPr marL="171450" indent="-171450">
              <a:buFont typeface="Arial" panose="020B0604020202020204" pitchFamily="34" charset="0"/>
              <a:buChar char="•"/>
            </a:pPr>
            <a:r>
              <a:rPr lang="uk-UA" sz="1200" dirty="0" err="1">
                <a:solidFill>
                  <a:schemeClr val="accent1">
                    <a:lumMod val="50000"/>
                  </a:schemeClr>
                </a:solidFill>
                <a:latin typeface="Arial" panose="020B0604020202020204" pitchFamily="34" charset="0"/>
                <a:cs typeface="Arial" panose="020B0604020202020204" pitchFamily="34" charset="0"/>
              </a:rPr>
              <a:t>Fully</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automatic</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calculation</a:t>
            </a:r>
            <a:r>
              <a:rPr lang="uk-UA" sz="1200" dirty="0">
                <a:solidFill>
                  <a:schemeClr val="accent1">
                    <a:lumMod val="50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uk-UA" sz="1200" dirty="0" err="1">
                <a:solidFill>
                  <a:schemeClr val="accent1">
                    <a:lumMod val="50000"/>
                  </a:schemeClr>
                </a:solidFill>
                <a:latin typeface="Arial" panose="020B0604020202020204" pitchFamily="34" charset="0"/>
                <a:cs typeface="Arial" panose="020B0604020202020204" pitchFamily="34" charset="0"/>
              </a:rPr>
              <a:t>Categorization</a:t>
            </a:r>
            <a:r>
              <a:rPr lang="uk-UA" sz="1200" dirty="0">
                <a:solidFill>
                  <a:schemeClr val="accent1">
                    <a:lumMod val="50000"/>
                  </a:schemeClr>
                </a:solidFill>
                <a:latin typeface="Arial" panose="020B0604020202020204" pitchFamily="34" charset="0"/>
                <a:cs typeface="Arial" panose="020B0604020202020204" pitchFamily="34" charset="0"/>
              </a:rPr>
              <a:t> of </a:t>
            </a:r>
            <a:r>
              <a:rPr lang="uk-UA" sz="1200" dirty="0" err="1">
                <a:solidFill>
                  <a:schemeClr val="accent1">
                    <a:lumMod val="50000"/>
                  </a:schemeClr>
                </a:solidFill>
                <a:latin typeface="Arial" panose="020B0604020202020204" pitchFamily="34" charset="0"/>
                <a:cs typeface="Arial" panose="020B0604020202020204" pitchFamily="34" charset="0"/>
              </a:rPr>
              <a:t>passengers</a:t>
            </a:r>
            <a:r>
              <a:rPr lang="uk-UA" sz="1200" dirty="0">
                <a:solidFill>
                  <a:schemeClr val="accent1">
                    <a:lumMod val="50000"/>
                  </a:schemeClr>
                </a:solidFill>
                <a:latin typeface="Arial" panose="020B0604020202020204" pitchFamily="34" charset="0"/>
                <a:cs typeface="Arial" panose="020B0604020202020204" pitchFamily="34" charset="0"/>
              </a:rPr>
              <a:t> by </a:t>
            </a:r>
            <a:r>
              <a:rPr lang="uk-UA" sz="1200" dirty="0" err="1">
                <a:solidFill>
                  <a:schemeClr val="accent1">
                    <a:lumMod val="50000"/>
                  </a:schemeClr>
                </a:solidFill>
                <a:latin typeface="Arial" panose="020B0604020202020204" pitchFamily="34" charset="0"/>
                <a:cs typeface="Arial" panose="020B0604020202020204" pitchFamily="34" charset="0"/>
              </a:rPr>
              <a:t>height</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recognition</a:t>
            </a:r>
            <a:r>
              <a:rPr lang="uk-UA" sz="1200" dirty="0">
                <a:solidFill>
                  <a:schemeClr val="accent1">
                    <a:lumMod val="50000"/>
                  </a:schemeClr>
                </a:solidFill>
                <a:latin typeface="Arial" panose="020B0604020202020204" pitchFamily="34" charset="0"/>
                <a:cs typeface="Arial" panose="020B0604020202020204" pitchFamily="34" charset="0"/>
              </a:rPr>
              <a:t> of </a:t>
            </a:r>
            <a:r>
              <a:rPr lang="uk-UA" sz="1200" dirty="0" err="1">
                <a:solidFill>
                  <a:schemeClr val="accent1">
                    <a:lumMod val="50000"/>
                  </a:schemeClr>
                </a:solidFill>
                <a:latin typeface="Arial" panose="020B0604020202020204" pitchFamily="34" charset="0"/>
                <a:cs typeface="Arial" panose="020B0604020202020204" pitchFamily="34" charset="0"/>
              </a:rPr>
              <a:t>bicycles</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wheelchairs</a:t>
            </a:r>
            <a:r>
              <a:rPr lang="uk-UA" sz="1200" dirty="0">
                <a:solidFill>
                  <a:schemeClr val="accent1">
                    <a:lumMod val="50000"/>
                  </a:schemeClr>
                </a:solidFill>
                <a:latin typeface="Arial" panose="020B0604020202020204" pitchFamily="34" charset="0"/>
                <a:cs typeface="Arial" panose="020B0604020202020204" pitchFamily="34" charset="0"/>
              </a:rPr>
              <a:t> and </a:t>
            </a:r>
            <a:r>
              <a:rPr lang="uk-UA" sz="1200" dirty="0" err="1">
                <a:solidFill>
                  <a:schemeClr val="accent1">
                    <a:lumMod val="50000"/>
                  </a:schemeClr>
                </a:solidFill>
                <a:latin typeface="Arial" panose="020B0604020202020204" pitchFamily="34" charset="0"/>
                <a:cs typeface="Arial" panose="020B0604020202020204" pitchFamily="34" charset="0"/>
              </a:rPr>
              <a:t>strollers</a:t>
            </a:r>
            <a:r>
              <a:rPr lang="uk-UA" sz="1200" dirty="0">
                <a:solidFill>
                  <a:schemeClr val="accent1">
                    <a:lumMod val="50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uk-UA" sz="1200" dirty="0">
                <a:solidFill>
                  <a:schemeClr val="accent1">
                    <a:lumMod val="50000"/>
                  </a:schemeClr>
                </a:solidFill>
                <a:latin typeface="Arial" panose="020B0604020202020204" pitchFamily="34" charset="0"/>
                <a:cs typeface="Arial" panose="020B0604020202020204" pitchFamily="34" charset="0"/>
              </a:rPr>
              <a:t>Detection of the </a:t>
            </a:r>
            <a:r>
              <a:rPr lang="uk-UA" sz="1200" dirty="0" err="1">
                <a:solidFill>
                  <a:schemeClr val="accent1">
                    <a:lumMod val="50000"/>
                  </a:schemeClr>
                </a:solidFill>
                <a:latin typeface="Arial" panose="020B0604020202020204" pitchFamily="34" charset="0"/>
                <a:cs typeface="Arial" panose="020B0604020202020204" pitchFamily="34" charset="0"/>
              </a:rPr>
              <a:t>presence</a:t>
            </a:r>
            <a:r>
              <a:rPr lang="uk-UA" sz="1200" dirty="0">
                <a:solidFill>
                  <a:schemeClr val="accent1">
                    <a:lumMod val="50000"/>
                  </a:schemeClr>
                </a:solidFill>
                <a:latin typeface="Arial" panose="020B0604020202020204" pitchFamily="34" charset="0"/>
                <a:cs typeface="Arial" panose="020B0604020202020204" pitchFamily="34" charset="0"/>
              </a:rPr>
              <a:t> of </a:t>
            </a:r>
            <a:r>
              <a:rPr lang="uk-UA" sz="1200" dirty="0" err="1">
                <a:solidFill>
                  <a:schemeClr val="accent1">
                    <a:lumMod val="50000"/>
                  </a:schemeClr>
                </a:solidFill>
                <a:latin typeface="Arial" panose="020B0604020202020204" pitchFamily="34" charset="0"/>
                <a:cs typeface="Arial" panose="020B0604020202020204" pitchFamily="34" charset="0"/>
              </a:rPr>
              <a:t>passengers</a:t>
            </a:r>
            <a:r>
              <a:rPr lang="uk-UA" sz="1200" dirty="0">
                <a:solidFill>
                  <a:schemeClr val="accent1">
                    <a:lumMod val="50000"/>
                  </a:schemeClr>
                </a:solidFill>
                <a:latin typeface="Arial" panose="020B0604020202020204" pitchFamily="34" charset="0"/>
                <a:cs typeface="Arial" panose="020B0604020202020204" pitchFamily="34" charset="0"/>
              </a:rPr>
              <a:t> in the </a:t>
            </a:r>
            <a:r>
              <a:rPr lang="uk-UA" sz="1200" dirty="0" err="1">
                <a:solidFill>
                  <a:schemeClr val="accent1">
                    <a:lumMod val="50000"/>
                  </a:schemeClr>
                </a:solidFill>
                <a:latin typeface="Arial" panose="020B0604020202020204" pitchFamily="34" charset="0"/>
                <a:cs typeface="Arial" panose="020B0604020202020204" pitchFamily="34" charset="0"/>
              </a:rPr>
              <a:t>door</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opening</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counter-clamp</a:t>
            </a:r>
            <a:r>
              <a:rPr lang="uk-UA" sz="1200" dirty="0">
                <a:solidFill>
                  <a:schemeClr val="accent1">
                    <a:lumMod val="50000"/>
                  </a:schemeClr>
                </a:solidFill>
                <a:latin typeface="Arial" panose="020B0604020202020204" pitchFamily="34" charset="0"/>
                <a:cs typeface="Arial" panose="020B0604020202020204" pitchFamily="34" charset="0"/>
              </a:rPr>
              <a:t>) for </a:t>
            </a:r>
            <a:r>
              <a:rPr lang="uk-UA" sz="1200" dirty="0" err="1">
                <a:solidFill>
                  <a:schemeClr val="accent1">
                    <a:lumMod val="50000"/>
                  </a:schemeClr>
                </a:solidFill>
                <a:latin typeface="Arial" panose="020B0604020202020204" pitchFamily="34" charset="0"/>
                <a:cs typeface="Arial" panose="020B0604020202020204" pitchFamily="34" charset="0"/>
              </a:rPr>
              <a:t>safe</a:t>
            </a:r>
            <a:r>
              <a:rPr lang="uk-UA" sz="1200" dirty="0">
                <a:solidFill>
                  <a:schemeClr val="accent1">
                    <a:lumMod val="50000"/>
                  </a:schemeClr>
                </a:solidFill>
                <a:latin typeface="Arial" panose="020B0604020202020204" pitchFamily="34" charset="0"/>
                <a:cs typeface="Arial" panose="020B0604020202020204" pitchFamily="34" charset="0"/>
              </a:rPr>
              <a:t> </a:t>
            </a:r>
            <a:r>
              <a:rPr lang="uk-UA" sz="1200" dirty="0" err="1">
                <a:solidFill>
                  <a:schemeClr val="accent1">
                    <a:lumMod val="50000"/>
                  </a:schemeClr>
                </a:solidFill>
                <a:latin typeface="Arial" panose="020B0604020202020204" pitchFamily="34" charset="0"/>
                <a:cs typeface="Arial" panose="020B0604020202020204" pitchFamily="34" charset="0"/>
              </a:rPr>
              <a:t>closing</a:t>
            </a:r>
            <a:r>
              <a:rPr lang="uk-UA" sz="1200" dirty="0">
                <a:solidFill>
                  <a:schemeClr val="accent1">
                    <a:lumMod val="50000"/>
                  </a:schemeClr>
                </a:solidFill>
                <a:latin typeface="Arial" panose="020B0604020202020204" pitchFamily="34" charset="0"/>
                <a:cs typeface="Arial" panose="020B0604020202020204" pitchFamily="34" charset="0"/>
              </a:rPr>
              <a:t> of the </a:t>
            </a:r>
            <a:r>
              <a:rPr lang="uk-UA" sz="1200" dirty="0" err="1">
                <a:solidFill>
                  <a:schemeClr val="accent1">
                    <a:lumMod val="50000"/>
                  </a:schemeClr>
                </a:solidFill>
                <a:latin typeface="Arial" panose="020B0604020202020204" pitchFamily="34" charset="0"/>
                <a:cs typeface="Arial" panose="020B0604020202020204" pitchFamily="34" charset="0"/>
              </a:rPr>
              <a:t>door</a:t>
            </a:r>
            <a:r>
              <a:rPr lang="uk-UA" sz="1200" dirty="0">
                <a:solidFill>
                  <a:schemeClr val="accent1">
                    <a:lumMod val="50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Recognition and evaluation of passenger metric data (Analysis of objects)</a:t>
            </a:r>
            <a:r>
              <a:rPr lang="uk-UA" sz="1200" dirty="0">
                <a:solidFill>
                  <a:schemeClr val="accent1">
                    <a:lumMod val="50000"/>
                  </a:schemeClr>
                </a:solidFill>
                <a:latin typeface="Arial" panose="020B0604020202020204" pitchFamily="34" charset="0"/>
                <a:cs typeface="Arial" panose="020B0604020202020204" pitchFamily="34" charset="0"/>
              </a:rPr>
              <a:t>;</a:t>
            </a:r>
            <a:endParaRPr lang="en-US" sz="1200" dirty="0">
              <a:solidFill>
                <a:schemeClr val="accent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accent1">
                    <a:lumMod val="50000"/>
                  </a:schemeClr>
                </a:solidFill>
                <a:latin typeface="Arial" panose="020B0604020202020204" pitchFamily="34" charset="0"/>
                <a:cs typeface="Arial" panose="020B0604020202020204" pitchFamily="34" charset="0"/>
              </a:rPr>
              <a:t>Simultaneous recognition of passengers entering and leaving, regardless of crowding and door height</a:t>
            </a:r>
            <a:r>
              <a:rPr lang="uk-UA" sz="1200" dirty="0">
                <a:solidFill>
                  <a:schemeClr val="accent1">
                    <a:lumMod val="50000"/>
                  </a:schemeClr>
                </a:solidFill>
                <a:latin typeface="Arial" panose="020B0604020202020204" pitchFamily="34" charset="0"/>
                <a:cs typeface="Arial" panose="020B0604020202020204" pitchFamily="34" charset="0"/>
              </a:rPr>
              <a:t>.</a:t>
            </a:r>
          </a:p>
        </p:txBody>
      </p:sp>
      <p:sp>
        <p:nvSpPr>
          <p:cNvPr id="6" name="TextBox 5"/>
          <p:cNvSpPr txBox="1"/>
          <p:nvPr/>
        </p:nvSpPr>
        <p:spPr>
          <a:xfrm>
            <a:off x="257088" y="442478"/>
            <a:ext cx="10058400" cy="523220"/>
          </a:xfrm>
          <a:prstGeom prst="rect">
            <a:avLst/>
          </a:prstGeom>
          <a:noFill/>
        </p:spPr>
        <p:txBody>
          <a:bodyPr wrap="square" rtlCol="0">
            <a:spAutoFit/>
          </a:bodyPr>
          <a:lstStyle/>
          <a:p>
            <a:pPr lvl="0" algn="ctr"/>
            <a:r>
              <a:rPr lang="uk-UA" altLang="uk-UA" sz="2800" b="1" dirty="0" err="1">
                <a:solidFill>
                  <a:schemeClr val="accent1">
                    <a:lumMod val="50000"/>
                  </a:schemeClr>
                </a:solidFill>
              </a:rPr>
              <a:t>Passenger</a:t>
            </a:r>
            <a:r>
              <a:rPr lang="uk-UA" altLang="uk-UA" sz="2800" b="1" dirty="0">
                <a:solidFill>
                  <a:schemeClr val="accent1">
                    <a:lumMod val="50000"/>
                  </a:schemeClr>
                </a:solidFill>
              </a:rPr>
              <a:t> </a:t>
            </a:r>
            <a:r>
              <a:rPr lang="uk-UA" altLang="uk-UA" sz="2800" b="1" dirty="0" err="1">
                <a:solidFill>
                  <a:schemeClr val="accent1">
                    <a:lumMod val="50000"/>
                  </a:schemeClr>
                </a:solidFill>
              </a:rPr>
              <a:t>counting</a:t>
            </a:r>
            <a:r>
              <a:rPr lang="uk-UA" altLang="uk-UA" sz="2800" b="1" dirty="0">
                <a:solidFill>
                  <a:schemeClr val="accent1">
                    <a:lumMod val="50000"/>
                  </a:schemeClr>
                </a:solidFill>
              </a:rPr>
              <a:t> </a:t>
            </a:r>
            <a:r>
              <a:rPr lang="uk-UA" altLang="uk-UA" sz="2800" b="1" dirty="0" err="1">
                <a:solidFill>
                  <a:schemeClr val="accent1">
                    <a:lumMod val="50000"/>
                  </a:schemeClr>
                </a:solidFill>
              </a:rPr>
              <a:t>sensors</a:t>
            </a:r>
            <a:r>
              <a:rPr lang="uk-UA" altLang="uk-UA" sz="2800" b="1" dirty="0">
                <a:solidFill>
                  <a:schemeClr val="accent1">
                    <a:lumMod val="50000"/>
                  </a:schemeClr>
                </a:solidFill>
              </a:rPr>
              <a:t> </a:t>
            </a:r>
          </a:p>
        </p:txBody>
      </p:sp>
      <p:sp>
        <p:nvSpPr>
          <p:cNvPr id="8" name="Rectangle 3"/>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sp>
        <p:nvSpPr>
          <p:cNvPr id="9" name="AutoShape 5" descr="Create an image depicting a camera from an overhead perspective, capturing passengers inside public transport. The scene illustrates an artificial intelligence system monitoring the occupancy level of the transport. The camera is visible at the top of the image, aimed down at the passengers, who vary in appearance and are engaged in different activities (sitting, standing, talking). A display or digital overlay shows data analysis about the vehicle's capacity, intended for transmitting information to waiting passengers at a stop. The background should include elements of a bus or train interi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 name="Рисунок 9"/>
          <p:cNvPicPr>
            <a:picLocks noChangeAspect="1"/>
          </p:cNvPicPr>
          <p:nvPr/>
        </p:nvPicPr>
        <p:blipFill>
          <a:blip r:embed="rId3"/>
          <a:stretch>
            <a:fillRect/>
          </a:stretch>
        </p:blipFill>
        <p:spPr>
          <a:xfrm>
            <a:off x="7428461" y="1734157"/>
            <a:ext cx="3707981" cy="3707981"/>
          </a:xfrm>
          <a:prstGeom prst="rect">
            <a:avLst/>
          </a:prstGeom>
        </p:spPr>
      </p:pic>
      <p:pic>
        <p:nvPicPr>
          <p:cNvPr id="12" name="Рисунок 11"/>
          <p:cNvPicPr>
            <a:picLocks noChangeAspect="1"/>
          </p:cNvPicPr>
          <p:nvPr/>
        </p:nvPicPr>
        <p:blipFill>
          <a:blip r:embed="rId4"/>
          <a:stretch>
            <a:fillRect/>
          </a:stretch>
        </p:blipFill>
        <p:spPr>
          <a:xfrm>
            <a:off x="10797674" y="156245"/>
            <a:ext cx="1097758" cy="1295772"/>
          </a:xfrm>
          <a:prstGeom prst="rect">
            <a:avLst/>
          </a:prstGeom>
        </p:spPr>
      </p:pic>
    </p:spTree>
    <p:extLst>
      <p:ext uri="{BB962C8B-B14F-4D97-AF65-F5344CB8AC3E}">
        <p14:creationId xmlns:p14="http://schemas.microsoft.com/office/powerpoint/2010/main" val="30182934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590</Words>
  <Application>Microsoft Office PowerPoint</Application>
  <PresentationFormat>Широкий екран</PresentationFormat>
  <Paragraphs>102</Paragraphs>
  <Slides>9</Slides>
  <Notes>6</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9</vt:i4>
      </vt:variant>
    </vt:vector>
  </HeadingPairs>
  <TitlesOfParts>
    <vt:vector size="15" baseType="lpstr">
      <vt:lpstr>Arial</vt:lpstr>
      <vt:lpstr>Arial Black</vt:lpstr>
      <vt:lpstr>Calibri</vt:lpstr>
      <vt:lpstr>Calibri Light</vt:lpstr>
      <vt:lpstr>Trebuchet MS</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Anastasia</cp:lastModifiedBy>
  <cp:revision>44</cp:revision>
  <dcterms:created xsi:type="dcterms:W3CDTF">2024-05-02T10:34:46Z</dcterms:created>
  <dcterms:modified xsi:type="dcterms:W3CDTF">2024-05-13T07:23:38Z</dcterms:modified>
</cp:coreProperties>
</file>