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7" r:id="rId5"/>
  </p:sldMasterIdLst>
  <p:notesMasterIdLst>
    <p:notesMasterId r:id="rId36"/>
  </p:notesMasterIdLst>
  <p:sldIdLst>
    <p:sldId id="659" r:id="rId6"/>
    <p:sldId id="660" r:id="rId7"/>
    <p:sldId id="263" r:id="rId8"/>
    <p:sldId id="650" r:id="rId9"/>
    <p:sldId id="639" r:id="rId10"/>
    <p:sldId id="648" r:id="rId11"/>
    <p:sldId id="649" r:id="rId12"/>
    <p:sldId id="305" r:id="rId13"/>
    <p:sldId id="306" r:id="rId14"/>
    <p:sldId id="309" r:id="rId15"/>
    <p:sldId id="310" r:id="rId16"/>
    <p:sldId id="311" r:id="rId17"/>
    <p:sldId id="313" r:id="rId18"/>
    <p:sldId id="312" r:id="rId19"/>
    <p:sldId id="317" r:id="rId20"/>
    <p:sldId id="318" r:id="rId21"/>
    <p:sldId id="319" r:id="rId22"/>
    <p:sldId id="323" r:id="rId23"/>
    <p:sldId id="651" r:id="rId24"/>
    <p:sldId id="656" r:id="rId25"/>
    <p:sldId id="655" r:id="rId26"/>
    <p:sldId id="661" r:id="rId27"/>
    <p:sldId id="652" r:id="rId28"/>
    <p:sldId id="658" r:id="rId29"/>
    <p:sldId id="654" r:id="rId30"/>
    <p:sldId id="653" r:id="rId31"/>
    <p:sldId id="663" r:id="rId32"/>
    <p:sldId id="266" r:id="rId33"/>
    <p:sldId id="662" r:id="rId34"/>
    <p:sldId id="265" r:id="rId3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063A"/>
    <a:srgbClr val="AE172E"/>
    <a:srgbClr val="AE1738"/>
    <a:srgbClr val="82112B"/>
    <a:srgbClr val="790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4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iberg Peter" userId="04e6fca2-ca63-4226-8470-4e45b49a4cf4" providerId="ADAL" clId="{ED46B07E-545E-44C0-B770-290153152790}"/>
    <pc:docChg chg="undo custSel addSld delSld modSld">
      <pc:chgData name="Friberg Peter" userId="04e6fca2-ca63-4226-8470-4e45b49a4cf4" providerId="ADAL" clId="{ED46B07E-545E-44C0-B770-290153152790}" dt="2024-04-03T12:43:25.128" v="1581" actId="47"/>
      <pc:docMkLst>
        <pc:docMk/>
      </pc:docMkLst>
      <pc:sldChg chg="del">
        <pc:chgData name="Friberg Peter" userId="04e6fca2-ca63-4226-8470-4e45b49a4cf4" providerId="ADAL" clId="{ED46B07E-545E-44C0-B770-290153152790}" dt="2024-04-02T06:25:07.596" v="539" actId="47"/>
        <pc:sldMkLst>
          <pc:docMk/>
          <pc:sldMk cId="3123696873" sldId="256"/>
        </pc:sldMkLst>
      </pc:sldChg>
      <pc:sldChg chg="del">
        <pc:chgData name="Friberg Peter" userId="04e6fca2-ca63-4226-8470-4e45b49a4cf4" providerId="ADAL" clId="{ED46B07E-545E-44C0-B770-290153152790}" dt="2024-04-03T12:43:19.897" v="1580" actId="47"/>
        <pc:sldMkLst>
          <pc:docMk/>
          <pc:sldMk cId="487304970" sldId="258"/>
        </pc:sldMkLst>
      </pc:sldChg>
      <pc:sldChg chg="del">
        <pc:chgData name="Friberg Peter" userId="04e6fca2-ca63-4226-8470-4e45b49a4cf4" providerId="ADAL" clId="{ED46B07E-545E-44C0-B770-290153152790}" dt="2024-04-03T12:43:19.897" v="1580" actId="47"/>
        <pc:sldMkLst>
          <pc:docMk/>
          <pc:sldMk cId="4249923673" sldId="259"/>
        </pc:sldMkLst>
      </pc:sldChg>
      <pc:sldChg chg="del">
        <pc:chgData name="Friberg Peter" userId="04e6fca2-ca63-4226-8470-4e45b49a4cf4" providerId="ADAL" clId="{ED46B07E-545E-44C0-B770-290153152790}" dt="2024-04-03T12:43:19.897" v="1580" actId="47"/>
        <pc:sldMkLst>
          <pc:docMk/>
          <pc:sldMk cId="3552316941" sldId="260"/>
        </pc:sldMkLst>
      </pc:sldChg>
      <pc:sldChg chg="del">
        <pc:chgData name="Friberg Peter" userId="04e6fca2-ca63-4226-8470-4e45b49a4cf4" providerId="ADAL" clId="{ED46B07E-545E-44C0-B770-290153152790}" dt="2024-04-03T12:43:19.897" v="1580" actId="47"/>
        <pc:sldMkLst>
          <pc:docMk/>
          <pc:sldMk cId="546783085" sldId="261"/>
        </pc:sldMkLst>
      </pc:sldChg>
      <pc:sldChg chg="del">
        <pc:chgData name="Friberg Peter" userId="04e6fca2-ca63-4226-8470-4e45b49a4cf4" providerId="ADAL" clId="{ED46B07E-545E-44C0-B770-290153152790}" dt="2024-04-03T12:43:19.897" v="1580" actId="47"/>
        <pc:sldMkLst>
          <pc:docMk/>
          <pc:sldMk cId="2015435322" sldId="262"/>
        </pc:sldMkLst>
      </pc:sldChg>
      <pc:sldChg chg="modSp mod modShow">
        <pc:chgData name="Friberg Peter" userId="04e6fca2-ca63-4226-8470-4e45b49a4cf4" providerId="ADAL" clId="{ED46B07E-545E-44C0-B770-290153152790}" dt="2024-04-02T06:25:04.449" v="538" actId="729"/>
        <pc:sldMkLst>
          <pc:docMk/>
          <pc:sldMk cId="1409808768" sldId="263"/>
        </pc:sldMkLst>
        <pc:spChg chg="mod">
          <ac:chgData name="Friberg Peter" userId="04e6fca2-ca63-4226-8470-4e45b49a4cf4" providerId="ADAL" clId="{ED46B07E-545E-44C0-B770-290153152790}" dt="2024-04-02T06:22:13.996" v="526" actId="1076"/>
          <ac:spMkLst>
            <pc:docMk/>
            <pc:sldMk cId="1409808768" sldId="263"/>
            <ac:spMk id="6" creationId="{B14DCA3F-9DB3-71D9-3162-278945BD1EA8}"/>
          </ac:spMkLst>
        </pc:spChg>
      </pc:sldChg>
      <pc:sldChg chg="del">
        <pc:chgData name="Friberg Peter" userId="04e6fca2-ca63-4226-8470-4e45b49a4cf4" providerId="ADAL" clId="{ED46B07E-545E-44C0-B770-290153152790}" dt="2024-04-02T06:11:25.588" v="155" actId="2696"/>
        <pc:sldMkLst>
          <pc:docMk/>
          <pc:sldMk cId="204128974" sldId="264"/>
        </pc:sldMkLst>
      </pc:sldChg>
      <pc:sldChg chg="del">
        <pc:chgData name="Friberg Peter" userId="04e6fca2-ca63-4226-8470-4e45b49a4cf4" providerId="ADAL" clId="{ED46B07E-545E-44C0-B770-290153152790}" dt="2024-04-03T12:43:19.897" v="1580" actId="47"/>
        <pc:sldMkLst>
          <pc:docMk/>
          <pc:sldMk cId="1227236401" sldId="267"/>
        </pc:sldMkLst>
      </pc:sldChg>
      <pc:sldChg chg="del">
        <pc:chgData name="Friberg Peter" userId="04e6fca2-ca63-4226-8470-4e45b49a4cf4" providerId="ADAL" clId="{ED46B07E-545E-44C0-B770-290153152790}" dt="2024-04-03T12:43:19.897" v="1580" actId="47"/>
        <pc:sldMkLst>
          <pc:docMk/>
          <pc:sldMk cId="3440144492" sldId="268"/>
        </pc:sldMkLst>
      </pc:sldChg>
      <pc:sldChg chg="add del">
        <pc:chgData name="Friberg Peter" userId="04e6fca2-ca63-4226-8470-4e45b49a4cf4" providerId="ADAL" clId="{ED46B07E-545E-44C0-B770-290153152790}" dt="2024-04-03T10:53:33.192" v="1372" actId="47"/>
        <pc:sldMkLst>
          <pc:docMk/>
          <pc:sldMk cId="2877052134" sldId="326"/>
        </pc:sldMkLst>
      </pc:sldChg>
      <pc:sldChg chg="mod modShow">
        <pc:chgData name="Friberg Peter" userId="04e6fca2-ca63-4226-8470-4e45b49a4cf4" providerId="ADAL" clId="{ED46B07E-545E-44C0-B770-290153152790}" dt="2024-04-03T08:50:00.229" v="1367" actId="729"/>
        <pc:sldMkLst>
          <pc:docMk/>
          <pc:sldMk cId="909968635" sldId="639"/>
        </pc:sldMkLst>
      </pc:sldChg>
      <pc:sldChg chg="del">
        <pc:chgData name="Friberg Peter" userId="04e6fca2-ca63-4226-8470-4e45b49a4cf4" providerId="ADAL" clId="{ED46B07E-545E-44C0-B770-290153152790}" dt="2024-04-03T12:43:19.897" v="1580" actId="47"/>
        <pc:sldMkLst>
          <pc:docMk/>
          <pc:sldMk cId="2152024119" sldId="643"/>
        </pc:sldMkLst>
      </pc:sldChg>
      <pc:sldChg chg="del">
        <pc:chgData name="Friberg Peter" userId="04e6fca2-ca63-4226-8470-4e45b49a4cf4" providerId="ADAL" clId="{ED46B07E-545E-44C0-B770-290153152790}" dt="2024-04-03T12:43:19.897" v="1580" actId="47"/>
        <pc:sldMkLst>
          <pc:docMk/>
          <pc:sldMk cId="1072838819" sldId="644"/>
        </pc:sldMkLst>
      </pc:sldChg>
      <pc:sldChg chg="del">
        <pc:chgData name="Friberg Peter" userId="04e6fca2-ca63-4226-8470-4e45b49a4cf4" providerId="ADAL" clId="{ED46B07E-545E-44C0-B770-290153152790}" dt="2024-04-03T12:43:19.897" v="1580" actId="47"/>
        <pc:sldMkLst>
          <pc:docMk/>
          <pc:sldMk cId="1587032021" sldId="645"/>
        </pc:sldMkLst>
      </pc:sldChg>
      <pc:sldChg chg="del">
        <pc:chgData name="Friberg Peter" userId="04e6fca2-ca63-4226-8470-4e45b49a4cf4" providerId="ADAL" clId="{ED46B07E-545E-44C0-B770-290153152790}" dt="2024-04-03T12:43:19.897" v="1580" actId="47"/>
        <pc:sldMkLst>
          <pc:docMk/>
          <pc:sldMk cId="1755516233" sldId="646"/>
        </pc:sldMkLst>
      </pc:sldChg>
      <pc:sldChg chg="del">
        <pc:chgData name="Friberg Peter" userId="04e6fca2-ca63-4226-8470-4e45b49a4cf4" providerId="ADAL" clId="{ED46B07E-545E-44C0-B770-290153152790}" dt="2024-04-03T12:43:19.897" v="1580" actId="47"/>
        <pc:sldMkLst>
          <pc:docMk/>
          <pc:sldMk cId="2051411112" sldId="647"/>
        </pc:sldMkLst>
      </pc:sldChg>
      <pc:sldChg chg="mod modShow">
        <pc:chgData name="Friberg Peter" userId="04e6fca2-ca63-4226-8470-4e45b49a4cf4" providerId="ADAL" clId="{ED46B07E-545E-44C0-B770-290153152790}" dt="2024-04-03T08:50:03.345" v="1368" actId="729"/>
        <pc:sldMkLst>
          <pc:docMk/>
          <pc:sldMk cId="4001651208" sldId="648"/>
        </pc:sldMkLst>
      </pc:sldChg>
      <pc:sldChg chg="mod modShow">
        <pc:chgData name="Friberg Peter" userId="04e6fca2-ca63-4226-8470-4e45b49a4cf4" providerId="ADAL" clId="{ED46B07E-545E-44C0-B770-290153152790}" dt="2024-04-03T08:50:05.736" v="1369" actId="729"/>
        <pc:sldMkLst>
          <pc:docMk/>
          <pc:sldMk cId="3671787153" sldId="649"/>
        </pc:sldMkLst>
      </pc:sldChg>
      <pc:sldChg chg="modSp mod modShow">
        <pc:chgData name="Friberg Peter" userId="04e6fca2-ca63-4226-8470-4e45b49a4cf4" providerId="ADAL" clId="{ED46B07E-545E-44C0-B770-290153152790}" dt="2024-04-03T08:49:57.902" v="1366" actId="729"/>
        <pc:sldMkLst>
          <pc:docMk/>
          <pc:sldMk cId="534877547" sldId="650"/>
        </pc:sldMkLst>
        <pc:spChg chg="mod">
          <ac:chgData name="Friberg Peter" userId="04e6fca2-ca63-4226-8470-4e45b49a4cf4" providerId="ADAL" clId="{ED46B07E-545E-44C0-B770-290153152790}" dt="2024-04-02T07:29:57.532" v="576" actId="14100"/>
          <ac:spMkLst>
            <pc:docMk/>
            <pc:sldMk cId="534877547" sldId="650"/>
            <ac:spMk id="5" creationId="{5EE230D5-B6F6-B954-BAC6-41F2101946AA}"/>
          </ac:spMkLst>
        </pc:spChg>
      </pc:sldChg>
      <pc:sldChg chg="modSp mod">
        <pc:chgData name="Friberg Peter" userId="04e6fca2-ca63-4226-8470-4e45b49a4cf4" providerId="ADAL" clId="{ED46B07E-545E-44C0-B770-290153152790}" dt="2024-04-02T08:14:20.717" v="738" actId="20577"/>
        <pc:sldMkLst>
          <pc:docMk/>
          <pc:sldMk cId="2166342305" sldId="652"/>
        </pc:sldMkLst>
        <pc:spChg chg="mod">
          <ac:chgData name="Friberg Peter" userId="04e6fca2-ca63-4226-8470-4e45b49a4cf4" providerId="ADAL" clId="{ED46B07E-545E-44C0-B770-290153152790}" dt="2024-04-02T06:20:52.677" v="520" actId="1076"/>
          <ac:spMkLst>
            <pc:docMk/>
            <pc:sldMk cId="2166342305" sldId="652"/>
            <ac:spMk id="2" creationId="{2E0E2639-6D51-0AD2-1AE6-89229811BC49}"/>
          </ac:spMkLst>
        </pc:spChg>
        <pc:spChg chg="mod">
          <ac:chgData name="Friberg Peter" userId="04e6fca2-ca63-4226-8470-4e45b49a4cf4" providerId="ADAL" clId="{ED46B07E-545E-44C0-B770-290153152790}" dt="2024-04-02T08:14:20.717" v="738" actId="20577"/>
          <ac:spMkLst>
            <pc:docMk/>
            <pc:sldMk cId="2166342305" sldId="652"/>
            <ac:spMk id="4" creationId="{6BA3BDF6-DCFD-CD20-CBF6-0F4B62EA79D6}"/>
          </ac:spMkLst>
        </pc:spChg>
      </pc:sldChg>
      <pc:sldChg chg="modSp mod">
        <pc:chgData name="Friberg Peter" userId="04e6fca2-ca63-4226-8470-4e45b49a4cf4" providerId="ADAL" clId="{ED46B07E-545E-44C0-B770-290153152790}" dt="2024-04-02T07:43:22.427" v="692" actId="14100"/>
        <pc:sldMkLst>
          <pc:docMk/>
          <pc:sldMk cId="2700144244" sldId="653"/>
        </pc:sldMkLst>
        <pc:spChg chg="mod">
          <ac:chgData name="Friberg Peter" userId="04e6fca2-ca63-4226-8470-4e45b49a4cf4" providerId="ADAL" clId="{ED46B07E-545E-44C0-B770-290153152790}" dt="2024-04-02T07:43:15.789" v="690" actId="1076"/>
          <ac:spMkLst>
            <pc:docMk/>
            <pc:sldMk cId="2700144244" sldId="653"/>
            <ac:spMk id="4" creationId="{FFF11BAA-1390-BBFB-8239-28656F527A86}"/>
          </ac:spMkLst>
        </pc:spChg>
        <pc:spChg chg="mod">
          <ac:chgData name="Friberg Peter" userId="04e6fca2-ca63-4226-8470-4e45b49a4cf4" providerId="ADAL" clId="{ED46B07E-545E-44C0-B770-290153152790}" dt="2024-04-02T07:43:22.427" v="692" actId="14100"/>
          <ac:spMkLst>
            <pc:docMk/>
            <pc:sldMk cId="2700144244" sldId="653"/>
            <ac:spMk id="6" creationId="{042F265D-C1DA-F9A5-19A8-9A39254D1E9C}"/>
          </ac:spMkLst>
        </pc:spChg>
      </pc:sldChg>
      <pc:sldChg chg="modSp mod">
        <pc:chgData name="Friberg Peter" userId="04e6fca2-ca63-4226-8470-4e45b49a4cf4" providerId="ADAL" clId="{ED46B07E-545E-44C0-B770-290153152790}" dt="2024-04-02T07:47:17.946" v="731" actId="20577"/>
        <pc:sldMkLst>
          <pc:docMk/>
          <pc:sldMk cId="2228871083" sldId="654"/>
        </pc:sldMkLst>
        <pc:spChg chg="mod">
          <ac:chgData name="Friberg Peter" userId="04e6fca2-ca63-4226-8470-4e45b49a4cf4" providerId="ADAL" clId="{ED46B07E-545E-44C0-B770-290153152790}" dt="2024-04-02T07:47:17.946" v="731" actId="20577"/>
          <ac:spMkLst>
            <pc:docMk/>
            <pc:sldMk cId="2228871083" sldId="654"/>
            <ac:spMk id="7" creationId="{5647892B-6A73-D9F4-519C-856CC712E6EB}"/>
          </ac:spMkLst>
        </pc:spChg>
      </pc:sldChg>
      <pc:sldChg chg="modSp mod">
        <pc:chgData name="Friberg Peter" userId="04e6fca2-ca63-4226-8470-4e45b49a4cf4" providerId="ADAL" clId="{ED46B07E-545E-44C0-B770-290153152790}" dt="2024-04-02T10:54:13.572" v="1365" actId="20577"/>
        <pc:sldMkLst>
          <pc:docMk/>
          <pc:sldMk cId="3628970772" sldId="656"/>
        </pc:sldMkLst>
        <pc:spChg chg="mod">
          <ac:chgData name="Friberg Peter" userId="04e6fca2-ca63-4226-8470-4e45b49a4cf4" providerId="ADAL" clId="{ED46B07E-545E-44C0-B770-290153152790}" dt="2024-04-02T10:54:13.572" v="1365" actId="20577"/>
          <ac:spMkLst>
            <pc:docMk/>
            <pc:sldMk cId="3628970772" sldId="656"/>
            <ac:spMk id="12" creationId="{6464D997-2305-097E-29B3-2C0613F3DCDD}"/>
          </ac:spMkLst>
        </pc:spChg>
      </pc:sldChg>
      <pc:sldChg chg="addSp delSp modSp new del mod modClrScheme modShow chgLayout">
        <pc:chgData name="Friberg Peter" userId="04e6fca2-ca63-4226-8470-4e45b49a4cf4" providerId="ADAL" clId="{ED46B07E-545E-44C0-B770-290153152790}" dt="2024-04-03T12:43:25.128" v="1581" actId="47"/>
        <pc:sldMkLst>
          <pc:docMk/>
          <pc:sldMk cId="2154711096" sldId="657"/>
        </pc:sldMkLst>
        <pc:spChg chg="del mod ord">
          <ac:chgData name="Friberg Peter" userId="04e6fca2-ca63-4226-8470-4e45b49a4cf4" providerId="ADAL" clId="{ED46B07E-545E-44C0-B770-290153152790}" dt="2024-03-28T10:26:55.283" v="1" actId="700"/>
          <ac:spMkLst>
            <pc:docMk/>
            <pc:sldMk cId="2154711096" sldId="657"/>
            <ac:spMk id="2" creationId="{CE88B6B4-DB97-2BA1-039F-D448F5005D91}"/>
          </ac:spMkLst>
        </pc:spChg>
        <pc:spChg chg="del mod ord">
          <ac:chgData name="Friberg Peter" userId="04e6fca2-ca63-4226-8470-4e45b49a4cf4" providerId="ADAL" clId="{ED46B07E-545E-44C0-B770-290153152790}" dt="2024-03-28T10:26:55.283" v="1" actId="700"/>
          <ac:spMkLst>
            <pc:docMk/>
            <pc:sldMk cId="2154711096" sldId="657"/>
            <ac:spMk id="3" creationId="{16F2864E-77A8-3D97-C1D9-FCA76A7BAD67}"/>
          </ac:spMkLst>
        </pc:spChg>
        <pc:spChg chg="del mod ord">
          <ac:chgData name="Friberg Peter" userId="04e6fca2-ca63-4226-8470-4e45b49a4cf4" providerId="ADAL" clId="{ED46B07E-545E-44C0-B770-290153152790}" dt="2024-03-28T10:26:55.283" v="1" actId="700"/>
          <ac:spMkLst>
            <pc:docMk/>
            <pc:sldMk cId="2154711096" sldId="657"/>
            <ac:spMk id="4" creationId="{F8F2AC93-EAA1-199F-C945-D0C00F39FD4F}"/>
          </ac:spMkLst>
        </pc:spChg>
        <pc:spChg chg="add mod ord">
          <ac:chgData name="Friberg Peter" userId="04e6fca2-ca63-4226-8470-4e45b49a4cf4" providerId="ADAL" clId="{ED46B07E-545E-44C0-B770-290153152790}" dt="2024-03-28T10:26:55.283" v="1" actId="700"/>
          <ac:spMkLst>
            <pc:docMk/>
            <pc:sldMk cId="2154711096" sldId="657"/>
            <ac:spMk id="5" creationId="{40E70D09-C854-9959-0D09-DDE38A454C3E}"/>
          </ac:spMkLst>
        </pc:spChg>
        <pc:spChg chg="add del mod ord">
          <ac:chgData name="Friberg Peter" userId="04e6fca2-ca63-4226-8470-4e45b49a4cf4" providerId="ADAL" clId="{ED46B07E-545E-44C0-B770-290153152790}" dt="2024-03-28T10:27:01.491" v="2" actId="478"/>
          <ac:spMkLst>
            <pc:docMk/>
            <pc:sldMk cId="2154711096" sldId="657"/>
            <ac:spMk id="6" creationId="{6DBD6D6C-C976-845B-B44A-03C0514287CF}"/>
          </ac:spMkLst>
        </pc:spChg>
        <pc:spChg chg="add mod ord">
          <ac:chgData name="Friberg Peter" userId="04e6fca2-ca63-4226-8470-4e45b49a4cf4" providerId="ADAL" clId="{ED46B07E-545E-44C0-B770-290153152790}" dt="2024-03-28T10:26:55.283" v="1" actId="700"/>
          <ac:spMkLst>
            <pc:docMk/>
            <pc:sldMk cId="2154711096" sldId="657"/>
            <ac:spMk id="7" creationId="{D938FDD4-1D40-E250-620C-BF1E7FBA15A1}"/>
          </ac:spMkLst>
        </pc:spChg>
        <pc:graphicFrameChg chg="add mod modGraphic">
          <ac:chgData name="Friberg Peter" userId="04e6fca2-ca63-4226-8470-4e45b49a4cf4" providerId="ADAL" clId="{ED46B07E-545E-44C0-B770-290153152790}" dt="2024-03-28T10:29:56.715" v="151" actId="6549"/>
          <ac:graphicFrameMkLst>
            <pc:docMk/>
            <pc:sldMk cId="2154711096" sldId="657"/>
            <ac:graphicFrameMk id="8" creationId="{72362D86-B7E2-B948-CFE0-DFA04486FCC1}"/>
          </ac:graphicFrameMkLst>
        </pc:graphicFrameChg>
      </pc:sldChg>
      <pc:sldChg chg="addSp delSp modSp new mod modClrScheme chgLayout">
        <pc:chgData name="Friberg Peter" userId="04e6fca2-ca63-4226-8470-4e45b49a4cf4" providerId="ADAL" clId="{ED46B07E-545E-44C0-B770-290153152790}" dt="2024-04-02T10:53:31.356" v="1328" actId="108"/>
        <pc:sldMkLst>
          <pc:docMk/>
          <pc:sldMk cId="279503276" sldId="658"/>
        </pc:sldMkLst>
        <pc:spChg chg="del mod ord">
          <ac:chgData name="Friberg Peter" userId="04e6fca2-ca63-4226-8470-4e45b49a4cf4" providerId="ADAL" clId="{ED46B07E-545E-44C0-B770-290153152790}" dt="2024-04-02T06:12:02.145" v="160" actId="700"/>
          <ac:spMkLst>
            <pc:docMk/>
            <pc:sldMk cId="279503276" sldId="658"/>
            <ac:spMk id="2" creationId="{FFE95AAA-A346-4E77-6C41-E914BC64C17C}"/>
          </ac:spMkLst>
        </pc:spChg>
        <pc:spChg chg="del mod ord">
          <ac:chgData name="Friberg Peter" userId="04e6fca2-ca63-4226-8470-4e45b49a4cf4" providerId="ADAL" clId="{ED46B07E-545E-44C0-B770-290153152790}" dt="2024-04-02T06:12:02.145" v="160" actId="700"/>
          <ac:spMkLst>
            <pc:docMk/>
            <pc:sldMk cId="279503276" sldId="658"/>
            <ac:spMk id="3" creationId="{C8B764EA-4EF2-4F3E-1850-1FF43A006B97}"/>
          </ac:spMkLst>
        </pc:spChg>
        <pc:spChg chg="del mod ord">
          <ac:chgData name="Friberg Peter" userId="04e6fca2-ca63-4226-8470-4e45b49a4cf4" providerId="ADAL" clId="{ED46B07E-545E-44C0-B770-290153152790}" dt="2024-04-02T06:12:02.145" v="160" actId="700"/>
          <ac:spMkLst>
            <pc:docMk/>
            <pc:sldMk cId="279503276" sldId="658"/>
            <ac:spMk id="4" creationId="{D9165E90-F41B-BDE1-8AEC-A93D2B7FAB40}"/>
          </ac:spMkLst>
        </pc:spChg>
        <pc:spChg chg="add mod ord">
          <ac:chgData name="Friberg Peter" userId="04e6fca2-ca63-4226-8470-4e45b49a4cf4" providerId="ADAL" clId="{ED46B07E-545E-44C0-B770-290153152790}" dt="2024-04-02T06:12:40.193" v="189" actId="790"/>
          <ac:spMkLst>
            <pc:docMk/>
            <pc:sldMk cId="279503276" sldId="658"/>
            <ac:spMk id="5" creationId="{E5982233-D8A2-817F-213C-07F4B0E303FE}"/>
          </ac:spMkLst>
        </pc:spChg>
        <pc:spChg chg="add del mod ord">
          <ac:chgData name="Friberg Peter" userId="04e6fca2-ca63-4226-8470-4e45b49a4cf4" providerId="ADAL" clId="{ED46B07E-545E-44C0-B770-290153152790}" dt="2024-04-02T06:16:28.861" v="385" actId="931"/>
          <ac:spMkLst>
            <pc:docMk/>
            <pc:sldMk cId="279503276" sldId="658"/>
            <ac:spMk id="6" creationId="{F7DE37BC-865D-B968-AED0-FFAD7B1B0588}"/>
          </ac:spMkLst>
        </pc:spChg>
        <pc:spChg chg="add mod ord">
          <ac:chgData name="Friberg Peter" userId="04e6fca2-ca63-4226-8470-4e45b49a4cf4" providerId="ADAL" clId="{ED46B07E-545E-44C0-B770-290153152790}" dt="2024-04-02T10:53:31.356" v="1328" actId="108"/>
          <ac:spMkLst>
            <pc:docMk/>
            <pc:sldMk cId="279503276" sldId="658"/>
            <ac:spMk id="7" creationId="{FE8177CB-5CB4-B84D-58B7-ACC5EFC2CD02}"/>
          </ac:spMkLst>
        </pc:spChg>
        <pc:spChg chg="add del mod">
          <ac:chgData name="Friberg Peter" userId="04e6fca2-ca63-4226-8470-4e45b49a4cf4" providerId="ADAL" clId="{ED46B07E-545E-44C0-B770-290153152790}" dt="2024-04-02T06:17:08.034" v="389" actId="478"/>
          <ac:spMkLst>
            <pc:docMk/>
            <pc:sldMk cId="279503276" sldId="658"/>
            <ac:spMk id="11" creationId="{FBCCC7FA-9440-8CFF-D0CC-334353C0651C}"/>
          </ac:spMkLst>
        </pc:spChg>
        <pc:picChg chg="add del mod">
          <ac:chgData name="Friberg Peter" userId="04e6fca2-ca63-4226-8470-4e45b49a4cf4" providerId="ADAL" clId="{ED46B07E-545E-44C0-B770-290153152790}" dt="2024-04-02T06:17:01.691" v="388" actId="478"/>
          <ac:picMkLst>
            <pc:docMk/>
            <pc:sldMk cId="279503276" sldId="658"/>
            <ac:picMk id="9" creationId="{C56C30D7-BCC6-C7DF-E037-6B6C41C1465A}"/>
          </ac:picMkLst>
        </pc:picChg>
        <pc:picChg chg="add mod modCrop">
          <ac:chgData name="Friberg Peter" userId="04e6fca2-ca63-4226-8470-4e45b49a4cf4" providerId="ADAL" clId="{ED46B07E-545E-44C0-B770-290153152790}" dt="2024-04-02T06:18:42.324" v="403" actId="1076"/>
          <ac:picMkLst>
            <pc:docMk/>
            <pc:sldMk cId="279503276" sldId="658"/>
            <ac:picMk id="13" creationId="{FEA3FCA6-613A-3F8A-09CA-BBA00FC3834E}"/>
          </ac:picMkLst>
        </pc:picChg>
      </pc:sldChg>
      <pc:sldChg chg="add">
        <pc:chgData name="Friberg Peter" userId="04e6fca2-ca63-4226-8470-4e45b49a4cf4" providerId="ADAL" clId="{ED46B07E-545E-44C0-B770-290153152790}" dt="2024-04-02T06:24:15.505" v="527"/>
        <pc:sldMkLst>
          <pc:docMk/>
          <pc:sldMk cId="865973998" sldId="659"/>
        </pc:sldMkLst>
      </pc:sldChg>
      <pc:sldChg chg="addSp delSp modSp add mod">
        <pc:chgData name="Friberg Peter" userId="04e6fca2-ca63-4226-8470-4e45b49a4cf4" providerId="ADAL" clId="{ED46B07E-545E-44C0-B770-290153152790}" dt="2024-04-02T06:24:57.957" v="537" actId="1076"/>
        <pc:sldMkLst>
          <pc:docMk/>
          <pc:sldMk cId="4276356747" sldId="660"/>
        </pc:sldMkLst>
        <pc:spChg chg="add del mod">
          <ac:chgData name="Friberg Peter" userId="04e6fca2-ca63-4226-8470-4e45b49a4cf4" providerId="ADAL" clId="{ED46B07E-545E-44C0-B770-290153152790}" dt="2024-04-02T06:24:57.551" v="536" actId="478"/>
          <ac:spMkLst>
            <pc:docMk/>
            <pc:sldMk cId="4276356747" sldId="660"/>
            <ac:spMk id="3" creationId="{63E0CF09-D84B-326F-8B00-491D51030989}"/>
          </ac:spMkLst>
        </pc:spChg>
        <pc:spChg chg="mod">
          <ac:chgData name="Friberg Peter" userId="04e6fca2-ca63-4226-8470-4e45b49a4cf4" providerId="ADAL" clId="{ED46B07E-545E-44C0-B770-290153152790}" dt="2024-04-02T06:24:33.717" v="528" actId="1076"/>
          <ac:spMkLst>
            <pc:docMk/>
            <pc:sldMk cId="4276356747" sldId="660"/>
            <ac:spMk id="6" creationId="{B14DCA3F-9DB3-71D9-3162-278945BD1EA8}"/>
          </ac:spMkLst>
        </pc:spChg>
        <pc:spChg chg="mod">
          <ac:chgData name="Friberg Peter" userId="04e6fca2-ca63-4226-8470-4e45b49a4cf4" providerId="ADAL" clId="{ED46B07E-545E-44C0-B770-290153152790}" dt="2024-04-02T06:24:57.957" v="537" actId="1076"/>
          <ac:spMkLst>
            <pc:docMk/>
            <pc:sldMk cId="4276356747" sldId="660"/>
            <ac:spMk id="12" creationId="{DB1D6999-2F3C-4128-3E90-460C5B301753}"/>
          </ac:spMkLst>
        </pc:spChg>
        <pc:spChg chg="add del">
          <ac:chgData name="Friberg Peter" userId="04e6fca2-ca63-4226-8470-4e45b49a4cf4" providerId="ADAL" clId="{ED46B07E-545E-44C0-B770-290153152790}" dt="2024-04-02T06:24:57.551" v="536" actId="478"/>
          <ac:spMkLst>
            <pc:docMk/>
            <pc:sldMk cId="4276356747" sldId="660"/>
            <ac:spMk id="25" creationId="{A84EBC3B-2067-52F3-13CC-8163F3CE90BA}"/>
          </ac:spMkLst>
        </pc:spChg>
        <pc:picChg chg="add mod">
          <ac:chgData name="Friberg Peter" userId="04e6fca2-ca63-4226-8470-4e45b49a4cf4" providerId="ADAL" clId="{ED46B07E-545E-44C0-B770-290153152790}" dt="2024-04-02T06:24:54.840" v="534" actId="1076"/>
          <ac:picMkLst>
            <pc:docMk/>
            <pc:sldMk cId="4276356747" sldId="660"/>
            <ac:picMk id="4" creationId="{AE2C18BB-E241-D8C0-796F-CD038EE22049}"/>
          </ac:picMkLst>
        </pc:picChg>
      </pc:sldChg>
      <pc:sldChg chg="addSp delSp modSp new mod modClrScheme chgLayout">
        <pc:chgData name="Friberg Peter" userId="04e6fca2-ca63-4226-8470-4e45b49a4cf4" providerId="ADAL" clId="{ED46B07E-545E-44C0-B770-290153152790}" dt="2024-04-02T09:39:29.162" v="1317" actId="962"/>
        <pc:sldMkLst>
          <pc:docMk/>
          <pc:sldMk cId="3686271622" sldId="661"/>
        </pc:sldMkLst>
        <pc:spChg chg="mod">
          <ac:chgData name="Friberg Peter" userId="04e6fca2-ca63-4226-8470-4e45b49a4cf4" providerId="ADAL" clId="{ED46B07E-545E-44C0-B770-290153152790}" dt="2024-04-02T09:39:20.737" v="1315" actId="26606"/>
          <ac:spMkLst>
            <pc:docMk/>
            <pc:sldMk cId="3686271622" sldId="661"/>
            <ac:spMk id="2" creationId="{BC3F71C3-94FC-0F5D-94B8-CDED59B5B42C}"/>
          </ac:spMkLst>
        </pc:spChg>
        <pc:spChg chg="del">
          <ac:chgData name="Friberg Peter" userId="04e6fca2-ca63-4226-8470-4e45b49a4cf4" providerId="ADAL" clId="{ED46B07E-545E-44C0-B770-290153152790}" dt="2024-04-02T09:39:10.165" v="1312" actId="931"/>
          <ac:spMkLst>
            <pc:docMk/>
            <pc:sldMk cId="3686271622" sldId="661"/>
            <ac:spMk id="3" creationId="{00AC2F81-88F4-6332-EC8D-7C0C0E189A46}"/>
          </ac:spMkLst>
        </pc:spChg>
        <pc:spChg chg="mod">
          <ac:chgData name="Friberg Peter" userId="04e6fca2-ca63-4226-8470-4e45b49a4cf4" providerId="ADAL" clId="{ED46B07E-545E-44C0-B770-290153152790}" dt="2024-04-02T09:39:20.737" v="1315" actId="26606"/>
          <ac:spMkLst>
            <pc:docMk/>
            <pc:sldMk cId="3686271622" sldId="661"/>
            <ac:spMk id="4" creationId="{320153B4-DB62-383C-E5F2-34E77648A901}"/>
          </ac:spMkLst>
        </pc:spChg>
        <pc:picChg chg="add mod">
          <ac:chgData name="Friberg Peter" userId="04e6fca2-ca63-4226-8470-4e45b49a4cf4" providerId="ADAL" clId="{ED46B07E-545E-44C0-B770-290153152790}" dt="2024-04-02T09:39:29.162" v="1317" actId="962"/>
          <ac:picMkLst>
            <pc:docMk/>
            <pc:sldMk cId="3686271622" sldId="661"/>
            <ac:picMk id="6" creationId="{58E5884C-BFE7-BFB3-8F56-6221A39CF488}"/>
          </ac:picMkLst>
        </pc:picChg>
      </pc:sldChg>
      <pc:sldChg chg="add">
        <pc:chgData name="Friberg Peter" userId="04e6fca2-ca63-4226-8470-4e45b49a4cf4" providerId="ADAL" clId="{ED46B07E-545E-44C0-B770-290153152790}" dt="2024-04-03T10:53:29.280" v="1371"/>
        <pc:sldMkLst>
          <pc:docMk/>
          <pc:sldMk cId="2341556321" sldId="662"/>
        </pc:sldMkLst>
      </pc:sldChg>
      <pc:sldChg chg="addSp delSp modSp new mod">
        <pc:chgData name="Friberg Peter" userId="04e6fca2-ca63-4226-8470-4e45b49a4cf4" providerId="ADAL" clId="{ED46B07E-545E-44C0-B770-290153152790}" dt="2024-04-03T10:56:56.952" v="1579" actId="962"/>
        <pc:sldMkLst>
          <pc:docMk/>
          <pc:sldMk cId="371435188" sldId="663"/>
        </pc:sldMkLst>
        <pc:spChg chg="mod">
          <ac:chgData name="Friberg Peter" userId="04e6fca2-ca63-4226-8470-4e45b49a4cf4" providerId="ADAL" clId="{ED46B07E-545E-44C0-B770-290153152790}" dt="2024-04-03T10:53:54.910" v="1387" actId="20577"/>
          <ac:spMkLst>
            <pc:docMk/>
            <pc:sldMk cId="371435188" sldId="663"/>
            <ac:spMk id="2" creationId="{B4E38761-EAFE-D62C-FB83-4B58042CA114}"/>
          </ac:spMkLst>
        </pc:spChg>
        <pc:spChg chg="add del">
          <ac:chgData name="Friberg Peter" userId="04e6fca2-ca63-4226-8470-4e45b49a4cf4" providerId="ADAL" clId="{ED46B07E-545E-44C0-B770-290153152790}" dt="2024-04-03T10:56:51.975" v="1575" actId="931"/>
          <ac:spMkLst>
            <pc:docMk/>
            <pc:sldMk cId="371435188" sldId="663"/>
            <ac:spMk id="3" creationId="{231CB869-26E3-27FB-FFE1-9B4488E456AC}"/>
          </ac:spMkLst>
        </pc:spChg>
        <pc:spChg chg="mod">
          <ac:chgData name="Friberg Peter" userId="04e6fca2-ca63-4226-8470-4e45b49a4cf4" providerId="ADAL" clId="{ED46B07E-545E-44C0-B770-290153152790}" dt="2024-04-03T10:55:33.603" v="1569" actId="20577"/>
          <ac:spMkLst>
            <pc:docMk/>
            <pc:sldMk cId="371435188" sldId="663"/>
            <ac:spMk id="4" creationId="{56FEA0D5-D2B0-9927-36B7-C1BF0079EA35}"/>
          </ac:spMkLst>
        </pc:spChg>
        <pc:picChg chg="add mod">
          <ac:chgData name="Friberg Peter" userId="04e6fca2-ca63-4226-8470-4e45b49a4cf4" providerId="ADAL" clId="{ED46B07E-545E-44C0-B770-290153152790}" dt="2024-04-03T10:56:29.067" v="1574" actId="931"/>
          <ac:picMkLst>
            <pc:docMk/>
            <pc:sldMk cId="371435188" sldId="663"/>
            <ac:picMk id="6" creationId="{40DD3CF3-181C-E333-81B8-3456E9056BEF}"/>
          </ac:picMkLst>
        </pc:picChg>
        <pc:picChg chg="add mod">
          <ac:chgData name="Friberg Peter" userId="04e6fca2-ca63-4226-8470-4e45b49a4cf4" providerId="ADAL" clId="{ED46B07E-545E-44C0-B770-290153152790}" dt="2024-04-03T10:56:56.952" v="1579" actId="962"/>
          <ac:picMkLst>
            <pc:docMk/>
            <pc:sldMk cId="371435188" sldId="663"/>
            <ac:picMk id="8" creationId="{B144B23B-10A5-5EC5-027A-7965DF9BEBA2}"/>
          </ac:picMkLst>
        </pc:picChg>
      </pc:sldChg>
      <pc:sldMasterChg chg="delSldLayout">
        <pc:chgData name="Friberg Peter" userId="04e6fca2-ca63-4226-8470-4e45b49a4cf4" providerId="ADAL" clId="{ED46B07E-545E-44C0-B770-290153152790}" dt="2024-04-03T10:53:33.192" v="1372" actId="47"/>
        <pc:sldMasterMkLst>
          <pc:docMk/>
          <pc:sldMasterMk cId="866280877" sldId="2147483648"/>
        </pc:sldMasterMkLst>
        <pc:sldLayoutChg chg="del">
          <pc:chgData name="Friberg Peter" userId="04e6fca2-ca63-4226-8470-4e45b49a4cf4" providerId="ADAL" clId="{ED46B07E-545E-44C0-B770-290153152790}" dt="2024-04-03T10:53:33.192" v="1372" actId="47"/>
          <pc:sldLayoutMkLst>
            <pc:docMk/>
            <pc:sldMasterMk cId="866280877" sldId="2147483648"/>
            <pc:sldLayoutMk cId="1838078204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E57BE-6F8E-41A8-AAB0-3D37B669DA70}" type="datetimeFigureOut">
              <a:rPr lang="sv-SE" smtClean="0"/>
              <a:t>2024-03-28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8704B-E6AF-4C66-88B6-B76772BB74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684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C5BA5-9A21-44AA-A5EE-55396F0FB5D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318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C5BA5-9A21-44AA-A5EE-55396F0FB5D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499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C5BA5-9A21-44AA-A5EE-55396F0FB5D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728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C5BA5-9A21-44AA-A5EE-55396F0FB5D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192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C5BA5-9A21-44AA-A5EE-55396F0FB5D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652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C5BA5-9A21-44AA-A5EE-55396F0FB5D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75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C5BA5-9A21-44AA-A5EE-55396F0FB5D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29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C5BA5-9A21-44AA-A5EE-55396F0FB5D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317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C5BA5-9A21-44AA-A5EE-55396F0FB5D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94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C5BA5-9A21-44AA-A5EE-55396F0FB5D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935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C5BA5-9A21-44AA-A5EE-55396F0FB5D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743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C5BA5-9A21-44AA-A5EE-55396F0FB5D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502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2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ida">
    <p:bg>
      <p:bgPr>
        <a:solidFill>
          <a:srgbClr val="AE1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E3B30222-82BC-AE48-A936-EC0D8BCB9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160000" y="1080000"/>
            <a:ext cx="7920000" cy="32400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skriver du in titeln på din presentation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160000" y="4320000"/>
            <a:ext cx="7920000" cy="144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20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placerar du undertiteln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85EEA9C-FE56-F441-A9C0-E8E4F0314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0" y="6217632"/>
            <a:ext cx="1376570" cy="34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10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">
    <p:bg>
      <p:bgPr>
        <a:solidFill>
          <a:srgbClr val="AE1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E3B30222-82BC-AE48-A936-EC0D8BCB9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  <a:effectLst/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85EEA9C-FE56-F441-A9C0-E8E4F0314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876" y="5382466"/>
            <a:ext cx="2252571" cy="564115"/>
          </a:xfrm>
          <a:prstGeom prst="rect">
            <a:avLst/>
          </a:prstGeom>
        </p:spPr>
      </p:pic>
      <p:sp>
        <p:nvSpPr>
          <p:cNvPr id="5" name="textruta 4"/>
          <p:cNvSpPr txBox="1"/>
          <p:nvPr userDrawn="1"/>
        </p:nvSpPr>
        <p:spPr>
          <a:xfrm>
            <a:off x="3403077" y="3330102"/>
            <a:ext cx="5400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b="1" dirty="0">
                <a:solidFill>
                  <a:schemeClr val="bg1"/>
                </a:solidFill>
              </a:rPr>
              <a:t>Region Jönköpings</a:t>
            </a:r>
            <a:r>
              <a:rPr lang="sv-SE" sz="2200" b="1" baseline="0" dirty="0">
                <a:solidFill>
                  <a:schemeClr val="bg1"/>
                </a:solidFill>
              </a:rPr>
              <a:t> län</a:t>
            </a:r>
            <a:endParaRPr lang="sv-SE" sz="2200" b="1" dirty="0">
              <a:solidFill>
                <a:schemeClr val="bg1"/>
              </a:solidFill>
            </a:endParaRPr>
          </a:p>
        </p:txBody>
      </p:sp>
      <p:sp>
        <p:nvSpPr>
          <p:cNvPr id="22" name="textruta 21"/>
          <p:cNvSpPr txBox="1"/>
          <p:nvPr userDrawn="1"/>
        </p:nvSpPr>
        <p:spPr>
          <a:xfrm>
            <a:off x="3405425" y="3731272"/>
            <a:ext cx="54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0" u="none" dirty="0">
                <a:solidFill>
                  <a:schemeClr val="bg1"/>
                </a:solidFill>
              </a:rPr>
              <a:t>www.rjl.se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9C4A87F3-A64E-4FC1-ABDC-78C60D96F3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70" y="2016541"/>
            <a:ext cx="3736856" cy="127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08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 för ut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 11"/>
          <p:cNvGrpSpPr/>
          <p:nvPr userDrawn="1"/>
        </p:nvGrpSpPr>
        <p:grpSpPr>
          <a:xfrm>
            <a:off x="3937444" y="1977174"/>
            <a:ext cx="4333836" cy="761546"/>
            <a:chOff x="3862028" y="1977174"/>
            <a:chExt cx="4333836" cy="761546"/>
          </a:xfrm>
        </p:grpSpPr>
        <p:sp>
          <p:nvSpPr>
            <p:cNvPr id="13" name="Ellips 12">
              <a:extLst>
                <a:ext uri="{FF2B5EF4-FFF2-40B4-BE49-F238E27FC236}">
                  <a16:creationId xmlns:a16="http://schemas.microsoft.com/office/drawing/2014/main" id="{7BEA6346-EE7D-DF4F-8BEA-2C7A0BE6A9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862028" y="1977174"/>
              <a:ext cx="761544" cy="76154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2C8866A6-1447-4C4D-8601-CED83278E7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132190" y="2159547"/>
              <a:ext cx="211077" cy="409124"/>
            </a:xfrm>
            <a:prstGeom prst="rect">
              <a:avLst/>
            </a:prstGeom>
          </p:spPr>
        </p:pic>
        <p:sp>
          <p:nvSpPr>
            <p:cNvPr id="15" name="Ellips 14">
              <a:extLst>
                <a:ext uri="{FF2B5EF4-FFF2-40B4-BE49-F238E27FC236}">
                  <a16:creationId xmlns:a16="http://schemas.microsoft.com/office/drawing/2014/main" id="{0352A41F-5C1B-2547-A459-0E5CA6601C6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052792" y="1977176"/>
              <a:ext cx="761544" cy="76154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69370DD6-C6D8-0E4A-8750-557EAC2A75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258248" y="2122547"/>
              <a:ext cx="411730" cy="409124"/>
            </a:xfrm>
            <a:prstGeom prst="rect">
              <a:avLst/>
            </a:prstGeom>
          </p:spPr>
        </p:pic>
        <p:sp>
          <p:nvSpPr>
            <p:cNvPr id="17" name="Ellips 16">
              <a:extLst>
                <a:ext uri="{FF2B5EF4-FFF2-40B4-BE49-F238E27FC236}">
                  <a16:creationId xmlns:a16="http://schemas.microsoft.com/office/drawing/2014/main" id="{834B6F64-F2EF-9E4B-927B-2D5F4354138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43556" y="1977175"/>
              <a:ext cx="761544" cy="76154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8" name="Bildobjekt 17">
              <a:extLst>
                <a:ext uri="{FF2B5EF4-FFF2-40B4-BE49-F238E27FC236}">
                  <a16:creationId xmlns:a16="http://schemas.microsoft.com/office/drawing/2014/main" id="{8096E689-BAD4-F647-90E4-CF3B5232A2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420257" y="2148720"/>
              <a:ext cx="406519" cy="406519"/>
            </a:xfrm>
            <a:prstGeom prst="rect">
              <a:avLst/>
            </a:prstGeom>
          </p:spPr>
        </p:pic>
        <p:sp>
          <p:nvSpPr>
            <p:cNvPr id="19" name="Ellips 18">
              <a:extLst>
                <a:ext uri="{FF2B5EF4-FFF2-40B4-BE49-F238E27FC236}">
                  <a16:creationId xmlns:a16="http://schemas.microsoft.com/office/drawing/2014/main" id="{FBABADBC-30EF-DE42-938F-7E556DECD17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34320" y="1977174"/>
              <a:ext cx="761544" cy="76154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6A5E258B-24A3-404D-9100-DE9E0AAF9D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67532" y="2162152"/>
              <a:ext cx="495119" cy="406519"/>
            </a:xfrm>
            <a:prstGeom prst="rect">
              <a:avLst/>
            </a:prstGeom>
          </p:spPr>
        </p:pic>
      </p:grpSp>
      <p:sp>
        <p:nvSpPr>
          <p:cNvPr id="5" name="textruta 4"/>
          <p:cNvSpPr txBox="1"/>
          <p:nvPr userDrawn="1"/>
        </p:nvSpPr>
        <p:spPr>
          <a:xfrm>
            <a:off x="3403077" y="3330102"/>
            <a:ext cx="5400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b="1" dirty="0">
                <a:solidFill>
                  <a:srgbClr val="B1063A"/>
                </a:solidFill>
              </a:rPr>
              <a:t>Region Jönköpings</a:t>
            </a:r>
            <a:r>
              <a:rPr lang="sv-SE" sz="2200" b="1" baseline="0" dirty="0">
                <a:solidFill>
                  <a:srgbClr val="B1063A"/>
                </a:solidFill>
              </a:rPr>
              <a:t> län</a:t>
            </a:r>
            <a:endParaRPr lang="sv-SE" sz="2200" b="1" dirty="0">
              <a:solidFill>
                <a:srgbClr val="B1063A"/>
              </a:solidFill>
            </a:endParaRPr>
          </a:p>
        </p:txBody>
      </p:sp>
      <p:sp>
        <p:nvSpPr>
          <p:cNvPr id="22" name="textruta 21"/>
          <p:cNvSpPr txBox="1"/>
          <p:nvPr userDrawn="1"/>
        </p:nvSpPr>
        <p:spPr>
          <a:xfrm>
            <a:off x="3405425" y="3731272"/>
            <a:ext cx="54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0" u="none" dirty="0">
                <a:solidFill>
                  <a:srgbClr val="B1063A"/>
                </a:solidFill>
              </a:rPr>
              <a:t>www.rjl.se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894FDCCA-D973-4BBB-B66D-650C5760AF6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96" y="5331408"/>
            <a:ext cx="2181162" cy="542465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1F1C37D8-7E59-4532-B401-60F8D5005BD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49" y="2025310"/>
            <a:ext cx="3736856" cy="127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10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9C99D68-3AE6-2F8B-5C88-DB8F20AB5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EE0E3-1647-4878-8234-3D0A2E8B58A8}" type="datetimeFigureOut">
              <a:rPr lang="sv-SE" smtClean="0"/>
              <a:t>2024-03-28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D702878-B55C-88BB-99A8-81030CE6F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C484220-5D1D-4B7D-BCD4-914818BB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76F7-6B0F-45BC-9863-7C59ECC6EA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9398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02.04.2024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7549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02.04.2024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3089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02.04.2024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27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02.04.2024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8409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02.04.2024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470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02.04.2024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3197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02.04.2024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986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ida för ut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4109FD55-718D-438B-8297-319021B74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5000"/>
          </a:blip>
          <a:srcRect l="-4818" t="21737" r="62723" b="30128"/>
          <a:stretch/>
        </p:blipFill>
        <p:spPr>
          <a:xfrm>
            <a:off x="5807968" y="-11875"/>
            <a:ext cx="6384032" cy="6875813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160000" y="1080000"/>
            <a:ext cx="7920000" cy="32400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800" b="1" cap="none" baseline="0">
                <a:solidFill>
                  <a:srgbClr val="B1063A"/>
                </a:solidFill>
              </a:defRPr>
            </a:lvl1pPr>
          </a:lstStyle>
          <a:p>
            <a:r>
              <a:rPr lang="sv-SE" dirty="0"/>
              <a:t>Här skriver du in titeln på din presentation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160000" y="4320000"/>
            <a:ext cx="7920000" cy="144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200" b="1" cap="none" baseline="0">
                <a:solidFill>
                  <a:srgbClr val="B1063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placerar du undertiteln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85EEA9C-FE56-F441-A9C0-E8E4F0314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0" y="6217632"/>
            <a:ext cx="1376570" cy="34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00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02.04.2024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3882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02.04.2024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8086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02.04.2024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2446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02.04.2024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170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bg>
      <p:bgPr>
        <a:solidFill>
          <a:srgbClr val="8211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EADEDBF6-7D1C-7243-942C-5D79C3651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5000"/>
          </a:blip>
          <a:srcRect l="-4818" t="21696" r="62723" b="28424"/>
          <a:stretch/>
        </p:blipFill>
        <p:spPr>
          <a:xfrm>
            <a:off x="5807968" y="0"/>
            <a:ext cx="6384032" cy="6858000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160000" y="522244"/>
            <a:ext cx="7920000" cy="54000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Avsnittsrubrik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85EEA9C-FE56-F441-A9C0-E8E4F0314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0" y="6217632"/>
            <a:ext cx="1376570" cy="344736"/>
          </a:xfrm>
          <a:prstGeom prst="rect">
            <a:avLst/>
          </a:prstGeom>
        </p:spPr>
      </p:pic>
      <p:sp>
        <p:nvSpPr>
          <p:cNvPr id="5" name="Platshållare för bild 6"/>
          <p:cNvSpPr>
            <a:spLocks noGrp="1"/>
          </p:cNvSpPr>
          <p:nvPr>
            <p:ph type="pic" sz="quarter" idx="14" hasCustomPrompt="1"/>
          </p:nvPr>
        </p:nvSpPr>
        <p:spPr>
          <a:xfrm>
            <a:off x="10476000" y="288000"/>
            <a:ext cx="1404000" cy="1404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kan du infoga en ikon från bildgalleriet på intranätet.</a:t>
            </a:r>
          </a:p>
        </p:txBody>
      </p:sp>
    </p:spTree>
    <p:extLst>
      <p:ext uri="{BB962C8B-B14F-4D97-AF65-F5344CB8AC3E}">
        <p14:creationId xmlns:p14="http://schemas.microsoft.com/office/powerpoint/2010/main" val="310151784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80025" y="900000"/>
            <a:ext cx="9360000" cy="12960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1080000" y="6228000"/>
            <a:ext cx="3600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Presentationsrubrik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EB9E62-4301-493A-8C73-0409F1A2D53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13CF048-BC28-7141-B930-8EC3F94E9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000" y="6228000"/>
            <a:ext cx="1375200" cy="338815"/>
          </a:xfrm>
          <a:prstGeom prst="rect">
            <a:avLst/>
          </a:prstGeom>
        </p:spPr>
      </p:pic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4860000" y="6228000"/>
            <a:ext cx="2484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Avsnittsrubrik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1079888" y="2196000"/>
            <a:ext cx="9359900" cy="3780000"/>
          </a:xfrm>
        </p:spPr>
        <p:txBody>
          <a:bodyPr>
            <a:noAutofit/>
          </a:bodyPr>
          <a:lstStyle>
            <a:lvl1pPr>
              <a:lnSpc>
                <a:spcPts val="3400"/>
              </a:lnSpc>
              <a:defRPr sz="2200"/>
            </a:lvl1pPr>
            <a:lvl2pPr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2200"/>
            </a:lvl2pPr>
            <a:lvl3pPr>
              <a:lnSpc>
                <a:spcPct val="100000"/>
              </a:lnSpc>
              <a:spcAft>
                <a:spcPts val="1200"/>
              </a:spcAft>
              <a:defRPr sz="2200"/>
            </a:lvl3pPr>
            <a:lvl4pPr>
              <a:lnSpc>
                <a:spcPct val="100000"/>
              </a:lnSpc>
              <a:spcAft>
                <a:spcPts val="1200"/>
              </a:spcAft>
              <a:defRPr sz="2200"/>
            </a:lvl4pPr>
            <a:lvl5pPr>
              <a:lnSpc>
                <a:spcPct val="100000"/>
              </a:lnSpc>
              <a:spcAft>
                <a:spcPts val="1200"/>
              </a:spcAft>
              <a:defRPr sz="2200"/>
            </a:lvl5pPr>
          </a:lstStyle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bild 6"/>
          <p:cNvSpPr>
            <a:spLocks noGrp="1"/>
          </p:cNvSpPr>
          <p:nvPr>
            <p:ph type="pic" sz="quarter" idx="14" hasCustomPrompt="1"/>
          </p:nvPr>
        </p:nvSpPr>
        <p:spPr>
          <a:xfrm>
            <a:off x="10476000" y="288000"/>
            <a:ext cx="1404000" cy="1404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Här kan du infoga en ikon från bildgalleriet på intranätet.</a:t>
            </a:r>
          </a:p>
        </p:txBody>
      </p:sp>
    </p:spTree>
    <p:extLst>
      <p:ext uri="{BB962C8B-B14F-4D97-AF65-F5344CB8AC3E}">
        <p14:creationId xmlns:p14="http://schemas.microsoft.com/office/powerpoint/2010/main" val="2875201940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8050" y="900000"/>
            <a:ext cx="9360000" cy="12960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Avsnittsrubrik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080000" y="6228000"/>
            <a:ext cx="3600000" cy="365125"/>
          </a:xfrm>
        </p:spPr>
        <p:txBody>
          <a:bodyPr/>
          <a:lstStyle/>
          <a:p>
            <a:r>
              <a:rPr lang="sv-SE"/>
              <a:t>Presentationsrubrik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13CF048-BC28-7141-B930-8EC3F94E9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000" y="6228000"/>
            <a:ext cx="1375200" cy="338815"/>
          </a:xfrm>
          <a:prstGeom prst="rect">
            <a:avLst/>
          </a:prstGeom>
        </p:spPr>
      </p:pic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1077913" y="2196000"/>
            <a:ext cx="9359900" cy="378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FontTx/>
              <a:buNone/>
              <a:defRPr sz="2200"/>
            </a:lvl1pPr>
            <a:lvl2pPr>
              <a:lnSpc>
                <a:spcPct val="100000"/>
              </a:lnSpc>
              <a:spcAft>
                <a:spcPts val="1200"/>
              </a:spcAft>
              <a:defRPr sz="2200"/>
            </a:lvl2pPr>
            <a:lvl3pPr>
              <a:lnSpc>
                <a:spcPct val="100000"/>
              </a:lnSpc>
              <a:spcAft>
                <a:spcPts val="1200"/>
              </a:spcAft>
              <a:defRPr sz="2200"/>
            </a:lvl3pPr>
            <a:lvl4pPr>
              <a:lnSpc>
                <a:spcPct val="100000"/>
              </a:lnSpc>
              <a:spcAft>
                <a:spcPts val="1200"/>
              </a:spcAft>
              <a:defRPr sz="2200"/>
            </a:lvl4pPr>
            <a:lvl5pPr>
              <a:lnSpc>
                <a:spcPct val="100000"/>
              </a:lnSpc>
              <a:spcAft>
                <a:spcPts val="1200"/>
              </a:spcAft>
              <a:defRPr sz="2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bild 6"/>
          <p:cNvSpPr>
            <a:spLocks noGrp="1"/>
          </p:cNvSpPr>
          <p:nvPr>
            <p:ph type="pic" sz="quarter" idx="14" hasCustomPrompt="1"/>
          </p:nvPr>
        </p:nvSpPr>
        <p:spPr>
          <a:xfrm>
            <a:off x="10476000" y="288000"/>
            <a:ext cx="1404000" cy="1404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Här kan du infoga en ikon från bildgalleriet på intranätet.</a:t>
            </a:r>
          </a:p>
        </p:txBody>
      </p:sp>
    </p:spTree>
    <p:extLst>
      <p:ext uri="{BB962C8B-B14F-4D97-AF65-F5344CB8AC3E}">
        <p14:creationId xmlns:p14="http://schemas.microsoft.com/office/powerpoint/2010/main" val="427830831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vänster/grafik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16838" y="553660"/>
            <a:ext cx="5184000" cy="17280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1080000" y="6228000"/>
            <a:ext cx="24840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Avsnittsrubrik</a:t>
            </a: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6116838" y="6228000"/>
            <a:ext cx="39600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Presentationsrubrik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486400" cy="6858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1063A"/>
              </a:buClr>
              <a:buFontTx/>
              <a:buNone/>
              <a:defRPr lang="sv-SE" sz="2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symbolen för bild för att lägga till foto eller grafik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13CF048-BC28-7141-B930-8EC3F94E9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000" y="6228000"/>
            <a:ext cx="1375200" cy="338815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4"/>
          </p:nvPr>
        </p:nvSpPr>
        <p:spPr>
          <a:xfrm>
            <a:off x="6120000" y="2304000"/>
            <a:ext cx="5184775" cy="388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FontTx/>
              <a:buNone/>
              <a:defRPr sz="2200"/>
            </a:lvl1pPr>
            <a:lvl2pPr>
              <a:lnSpc>
                <a:spcPct val="100000"/>
              </a:lnSpc>
              <a:spcAft>
                <a:spcPts val="1200"/>
              </a:spcAft>
              <a:defRPr sz="2200"/>
            </a:lvl2pPr>
            <a:lvl3pPr>
              <a:lnSpc>
                <a:spcPct val="100000"/>
              </a:lnSpc>
              <a:spcAft>
                <a:spcPts val="1200"/>
              </a:spcAft>
              <a:defRPr sz="2200"/>
            </a:lvl3pPr>
            <a:lvl4pPr>
              <a:lnSpc>
                <a:spcPct val="100000"/>
              </a:lnSpc>
              <a:spcAft>
                <a:spcPts val="1200"/>
              </a:spcAft>
              <a:defRPr sz="2200"/>
            </a:lvl4pPr>
            <a:lvl5pPr>
              <a:lnSpc>
                <a:spcPct val="100000"/>
              </a:lnSpc>
              <a:spcAft>
                <a:spcPts val="1200"/>
              </a:spcAft>
              <a:defRPr sz="2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0734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höger/grafik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2000" y="553660"/>
            <a:ext cx="5184000" cy="17280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1080000" y="6228000"/>
            <a:ext cx="24840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Avsnittsrubrik</a:t>
            </a: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6116838" y="6228000"/>
            <a:ext cx="39600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Presentationsrubrik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6705600" y="0"/>
            <a:ext cx="5486400" cy="6858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1063A"/>
              </a:buClr>
              <a:buFontTx/>
              <a:buNone/>
              <a:defRPr lang="sv-SE" sz="2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symbolen för bild för att lägga till foto eller grafik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13CF048-BC28-7141-B930-8EC3F94E9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000" y="6228000"/>
            <a:ext cx="1375200" cy="338815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4"/>
          </p:nvPr>
        </p:nvSpPr>
        <p:spPr>
          <a:xfrm>
            <a:off x="912000" y="2304000"/>
            <a:ext cx="5184775" cy="388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FontTx/>
              <a:buNone/>
              <a:defRPr sz="2200"/>
            </a:lvl1pPr>
            <a:lvl2pPr>
              <a:lnSpc>
                <a:spcPct val="100000"/>
              </a:lnSpc>
              <a:spcAft>
                <a:spcPts val="1200"/>
              </a:spcAft>
              <a:defRPr sz="2200"/>
            </a:lvl2pPr>
            <a:lvl3pPr>
              <a:lnSpc>
                <a:spcPct val="100000"/>
              </a:lnSpc>
              <a:spcAft>
                <a:spcPts val="1200"/>
              </a:spcAft>
              <a:defRPr sz="2200"/>
            </a:lvl3pPr>
            <a:lvl4pPr>
              <a:lnSpc>
                <a:spcPct val="100000"/>
              </a:lnSpc>
              <a:spcAft>
                <a:spcPts val="1200"/>
              </a:spcAft>
              <a:defRPr sz="2200"/>
            </a:lvl4pPr>
            <a:lvl5pPr>
              <a:lnSpc>
                <a:spcPct val="100000"/>
              </a:lnSpc>
              <a:spcAft>
                <a:spcPts val="1200"/>
              </a:spcAft>
              <a:defRPr sz="2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0043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eller grafik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quarter" idx="15" hasCustomPrompt="1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1063A"/>
              </a:buClr>
              <a:buFontTx/>
              <a:buNone/>
              <a:defRPr lang="sv-SE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1063A"/>
              </a:buClr>
              <a:buFontTx/>
              <a:buNone/>
            </a:pPr>
            <a:r>
              <a:rPr lang="sv-SE" dirty="0"/>
              <a:t>Klicka på symbolen för bild för att lägga till foto eller grafik</a:t>
            </a:r>
          </a:p>
        </p:txBody>
      </p:sp>
      <p:sp>
        <p:nvSpPr>
          <p:cNvPr id="3" name="Platshållare för bild 6"/>
          <p:cNvSpPr>
            <a:spLocks noGrp="1"/>
          </p:cNvSpPr>
          <p:nvPr>
            <p:ph type="pic" sz="quarter" idx="16" hasCustomPrompt="1"/>
          </p:nvPr>
        </p:nvSpPr>
        <p:spPr>
          <a:xfrm>
            <a:off x="10476000" y="288000"/>
            <a:ext cx="1404000" cy="1404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Här kan du infoga en ikon från bildgalleriet på intranätet.</a:t>
            </a:r>
          </a:p>
        </p:txBody>
      </p:sp>
    </p:spTree>
    <p:extLst>
      <p:ext uri="{BB962C8B-B14F-4D97-AF65-F5344CB8AC3E}">
        <p14:creationId xmlns:p14="http://schemas.microsoft.com/office/powerpoint/2010/main" val="3180611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/grafik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quarter" idx="10" hasCustomPrompt="1"/>
          </p:nvPr>
        </p:nvSpPr>
        <p:spPr>
          <a:xfrm>
            <a:off x="1440000" y="2196000"/>
            <a:ext cx="9360000" cy="378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Klicka på den ikon du vill använda</a:t>
            </a:r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1440000" y="900000"/>
            <a:ext cx="9360000" cy="12960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1080000" y="6228000"/>
            <a:ext cx="3600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Presentationsrubrik</a:t>
            </a:r>
          </a:p>
        </p:txBody>
      </p:sp>
      <p:sp>
        <p:nvSpPr>
          <p:cNvPr id="6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432000" y="6228000"/>
            <a:ext cx="522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EB9E62-4301-493A-8C73-0409F1A2D53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13CF048-BC28-7141-B930-8EC3F94E9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000" y="6228000"/>
            <a:ext cx="1375200" cy="338815"/>
          </a:xfrm>
          <a:prstGeom prst="rect">
            <a:avLst/>
          </a:prstGeom>
        </p:spPr>
      </p:pic>
      <p:sp>
        <p:nvSpPr>
          <p:cNvPr id="8" name="Platshållare för datum 4"/>
          <p:cNvSpPr>
            <a:spLocks noGrp="1"/>
          </p:cNvSpPr>
          <p:nvPr>
            <p:ph type="dt" sz="half" idx="13"/>
          </p:nvPr>
        </p:nvSpPr>
        <p:spPr>
          <a:xfrm>
            <a:off x="4860000" y="6228000"/>
            <a:ext cx="2484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Avsnittsrubrik</a:t>
            </a:r>
          </a:p>
        </p:txBody>
      </p:sp>
      <p:sp>
        <p:nvSpPr>
          <p:cNvPr id="10" name="Platshållare för bild 6"/>
          <p:cNvSpPr>
            <a:spLocks noGrp="1"/>
          </p:cNvSpPr>
          <p:nvPr>
            <p:ph type="pic" sz="quarter" idx="14" hasCustomPrompt="1"/>
          </p:nvPr>
        </p:nvSpPr>
        <p:spPr>
          <a:xfrm>
            <a:off x="10476000" y="288000"/>
            <a:ext cx="1404000" cy="1404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Här kan du infoga en ikon från bildgalleriet på intranätet.</a:t>
            </a:r>
          </a:p>
        </p:txBody>
      </p:sp>
    </p:spTree>
    <p:extLst>
      <p:ext uri="{BB962C8B-B14F-4D97-AF65-F5344CB8AC3E}">
        <p14:creationId xmlns:p14="http://schemas.microsoft.com/office/powerpoint/2010/main" val="2614891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080000" y="540000"/>
            <a:ext cx="9360000" cy="129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860000" y="6228000"/>
            <a:ext cx="248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1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Avsnittsrubrik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080000" y="6228000"/>
            <a:ext cx="36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Presentationsrubrik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32000" y="6228000"/>
            <a:ext cx="52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EEB9E62-4301-493A-8C73-0409F1A2D53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text 6"/>
          <p:cNvSpPr>
            <a:spLocks noGrp="1"/>
          </p:cNvSpPr>
          <p:nvPr>
            <p:ph type="body" idx="1"/>
          </p:nvPr>
        </p:nvSpPr>
        <p:spPr>
          <a:xfrm>
            <a:off x="1080000" y="1836000"/>
            <a:ext cx="9360000" cy="414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6628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1" r:id="rId3"/>
    <p:sldLayoutId id="2147483660" r:id="rId4"/>
    <p:sldLayoutId id="2147483650" r:id="rId5"/>
    <p:sldLayoutId id="2147483653" r:id="rId6"/>
    <p:sldLayoutId id="2147483663" r:id="rId7"/>
    <p:sldLayoutId id="2147483654" r:id="rId8"/>
    <p:sldLayoutId id="2147483661" r:id="rId9"/>
    <p:sldLayoutId id="2147483662" r:id="rId10"/>
    <p:sldLayoutId id="2147483665" r:id="rId11"/>
    <p:sldLayoutId id="2147483666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 baseline="0">
          <a:solidFill>
            <a:srgbClr val="B1063A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B1063A"/>
        </a:buClr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B1063A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B1063A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B1063A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B1063A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5EE47-71B5-490A-BC94-31898218FE4A}" type="datetimeFigureOut">
              <a:rPr lang="pl-PL" smtClean="0"/>
              <a:pPr/>
              <a:t>02.04.2024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778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.a.friberg@rjl.se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sv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9.gif"/><Relationship Id="rId5" Type="http://schemas.openxmlformats.org/officeDocument/2006/relationships/image" Target="../media/image25.svg"/><Relationship Id="rId10" Type="http://schemas.openxmlformats.org/officeDocument/2006/relationships/image" Target="../media/image27.jpeg"/><Relationship Id="rId4" Type="http://schemas.openxmlformats.org/officeDocument/2006/relationships/image" Target="../media/image24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CE4E0DDF-9041-6301-EE89-82167F88026D}"/>
              </a:ext>
            </a:extLst>
          </p:cNvPr>
          <p:cNvSpPr/>
          <p:nvPr/>
        </p:nvSpPr>
        <p:spPr>
          <a:xfrm>
            <a:off x="0" y="0"/>
            <a:ext cx="12191999" cy="6924262"/>
          </a:xfrm>
          <a:prstGeom prst="flowChartDocumen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schemeClr val="bg1">
                <a:lumMod val="75000"/>
                <a:alpha val="4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429070" y="2133000"/>
            <a:ext cx="7874000" cy="1296000"/>
          </a:xfrm>
        </p:spPr>
        <p:txBody>
          <a:bodyPr anchor="ctr">
            <a:normAutofit/>
          </a:bodyPr>
          <a:lstStyle/>
          <a:p>
            <a:pPr algn="ctr"/>
            <a:r>
              <a:rPr lang="sv-SE" dirty="0">
                <a:effectLst/>
              </a:rPr>
              <a:t>Region </a:t>
            </a:r>
            <a:r>
              <a:rPr lang="sv-SE" dirty="0" err="1">
                <a:effectLst/>
              </a:rPr>
              <a:t>of</a:t>
            </a:r>
            <a:r>
              <a:rPr lang="sv-SE" dirty="0">
                <a:effectLst/>
              </a:rPr>
              <a:t> Jönköping is a </a:t>
            </a:r>
            <a:br>
              <a:rPr lang="sv-SE" dirty="0">
                <a:effectLst/>
              </a:rPr>
            </a:br>
            <a:r>
              <a:rPr lang="sv-SE" dirty="0" err="1">
                <a:effectLst/>
              </a:rPr>
              <a:t>sustainable</a:t>
            </a:r>
            <a:r>
              <a:rPr lang="sv-SE" dirty="0">
                <a:effectLst/>
              </a:rPr>
              <a:t> </a:t>
            </a:r>
            <a:r>
              <a:rPr lang="sv-SE" dirty="0"/>
              <a:t>and</a:t>
            </a:r>
            <a:r>
              <a:rPr lang="sv-SE" dirty="0">
                <a:effectLst/>
              </a:rPr>
              <a:t> innovative region </a:t>
            </a:r>
          </a:p>
        </p:txBody>
      </p:sp>
    </p:spTree>
    <p:extLst>
      <p:ext uri="{BB962C8B-B14F-4D97-AF65-F5344CB8AC3E}">
        <p14:creationId xmlns:p14="http://schemas.microsoft.com/office/powerpoint/2010/main" val="865973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38282" y="214291"/>
            <a:ext cx="8229600" cy="775417"/>
          </a:xfrm>
        </p:spPr>
        <p:txBody>
          <a:bodyPr>
            <a:normAutofit/>
          </a:bodyPr>
          <a:lstStyle/>
          <a:p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endParaRPr lang="pl-PL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758F221-4E9E-CD5E-B690-D7A4BD3E8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05" y="10120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B60A7E97-72A2-5122-A500-F22E0A7925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6586" y="1196752"/>
          <a:ext cx="3440194" cy="3114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3" imgW="5692633" imgH="5159187" progId="Paint.Picture">
                  <p:embed/>
                </p:oleObj>
              </mc:Choice>
              <mc:Fallback>
                <p:oleObj name="Obraz - mapa bitowa" r:id="rId3" imgW="5692633" imgH="5159187" progId="Paint.Picture">
                  <p:embed/>
                  <p:pic>
                    <p:nvPicPr>
                      <p:cNvPr id="9" name="Obiekt 8">
                        <a:extLst>
                          <a:ext uri="{FF2B5EF4-FFF2-40B4-BE49-F238E27FC236}">
                            <a16:creationId xmlns:a16="http://schemas.microsoft.com/office/drawing/2014/main" id="{B60A7E97-72A2-5122-A500-F22E0A7925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6586" y="1196752"/>
                        <a:ext cx="3440194" cy="31140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C5E52DFA-DDE9-7320-8237-BD156D4ED256}"/>
              </a:ext>
            </a:extLst>
          </p:cNvPr>
          <p:cNvSpPr txBox="1"/>
          <p:nvPr/>
        </p:nvSpPr>
        <p:spPr>
          <a:xfrm>
            <a:off x="2045220" y="1196751"/>
            <a:ext cx="4536504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Podkarpackie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Province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most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south-eastern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region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Poland.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eastern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border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Republic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Poland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longest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Union's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external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land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border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province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covers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17 845 km</a:t>
            </a: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5.7%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country's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province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consists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of: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160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municipalities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including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16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urban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35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urban-rural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and 109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rural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A75C842-F0E3-33A4-4156-74DFCAD358C2}"/>
              </a:ext>
            </a:extLst>
          </p:cNvPr>
          <p:cNvSpPr txBox="1"/>
          <p:nvPr/>
        </p:nvSpPr>
        <p:spPr>
          <a:xfrm>
            <a:off x="6554475" y="4653137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International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airport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Rzeszów Jasionka (RZE)</a:t>
            </a:r>
          </a:p>
        </p:txBody>
      </p:sp>
    </p:spTree>
    <p:extLst>
      <p:ext uri="{BB962C8B-B14F-4D97-AF65-F5344CB8AC3E}">
        <p14:creationId xmlns:p14="http://schemas.microsoft.com/office/powerpoint/2010/main" val="112614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38282" y="214291"/>
            <a:ext cx="8229600" cy="775417"/>
          </a:xfrm>
        </p:spPr>
        <p:txBody>
          <a:bodyPr>
            <a:normAutofit/>
          </a:bodyPr>
          <a:lstStyle/>
          <a:p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Smart 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specialisations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758F221-4E9E-CD5E-B690-D7A4BD3E8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05" y="10120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5E52DFA-DDE9-7320-8237-BD156D4ED256}"/>
              </a:ext>
            </a:extLst>
          </p:cNvPr>
          <p:cNvSpPr txBox="1"/>
          <p:nvPr/>
        </p:nvSpPr>
        <p:spPr>
          <a:xfrm>
            <a:off x="2045220" y="1196751"/>
            <a:ext cx="4536504" cy="74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S3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Priorities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Aviation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Cosmonautics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CDA5225-77F9-75EF-5937-114534E02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04" y="1943816"/>
            <a:ext cx="5544616" cy="385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68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38282" y="214291"/>
            <a:ext cx="8229600" cy="775417"/>
          </a:xfrm>
        </p:spPr>
        <p:txBody>
          <a:bodyPr>
            <a:normAutofit/>
          </a:bodyPr>
          <a:lstStyle/>
          <a:p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Smart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specialisations</a:t>
            </a:r>
            <a:endParaRPr lang="pl-PL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758F221-4E9E-CD5E-B690-D7A4BD3E8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05" y="10120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5E52DFA-DDE9-7320-8237-BD156D4ED256}"/>
              </a:ext>
            </a:extLst>
          </p:cNvPr>
          <p:cNvSpPr txBox="1"/>
          <p:nvPr/>
        </p:nvSpPr>
        <p:spPr>
          <a:xfrm>
            <a:off x="2045220" y="1196751"/>
            <a:ext cx="4536504" cy="74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S3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Priorities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Automotive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CE25D37-5657-AAC8-0C34-BC245A453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1922545"/>
            <a:ext cx="5549900" cy="3736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48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38282" y="214291"/>
            <a:ext cx="8229600" cy="775417"/>
          </a:xfrm>
        </p:spPr>
        <p:txBody>
          <a:bodyPr>
            <a:normAutofit/>
          </a:bodyPr>
          <a:lstStyle/>
          <a:p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Smart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specialisations</a:t>
            </a:r>
            <a:endParaRPr lang="pl-PL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758F221-4E9E-CD5E-B690-D7A4BD3E8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05" y="10120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5E52DFA-DDE9-7320-8237-BD156D4ED256}"/>
              </a:ext>
            </a:extLst>
          </p:cNvPr>
          <p:cNvSpPr txBox="1"/>
          <p:nvPr/>
        </p:nvSpPr>
        <p:spPr>
          <a:xfrm>
            <a:off x="2045220" y="1196751"/>
            <a:ext cx="4986884" cy="74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S3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Priorities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and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Telecommunications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(ICT)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CC0F493-6917-E051-DD59-41B0E3EBF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2080078"/>
            <a:ext cx="5549900" cy="3490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201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38282" y="214291"/>
            <a:ext cx="8229600" cy="775417"/>
          </a:xfrm>
        </p:spPr>
        <p:txBody>
          <a:bodyPr>
            <a:normAutofit/>
          </a:bodyPr>
          <a:lstStyle/>
          <a:p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Smart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specialisations</a:t>
            </a:r>
            <a:endParaRPr lang="pl-PL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758F221-4E9E-CD5E-B690-D7A4BD3E8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05" y="10120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5E52DFA-DDE9-7320-8237-BD156D4ED256}"/>
              </a:ext>
            </a:extLst>
          </p:cNvPr>
          <p:cNvSpPr txBox="1"/>
          <p:nvPr/>
        </p:nvSpPr>
        <p:spPr>
          <a:xfrm>
            <a:off x="2045220" y="1196751"/>
            <a:ext cx="5490940" cy="74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S3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Priorities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Quality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Life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4045B87-7A43-CCF9-2B90-2AFC60673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623" y="1844824"/>
            <a:ext cx="7535756" cy="426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78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9536" y="655358"/>
            <a:ext cx="8229600" cy="775417"/>
          </a:xfrm>
        </p:spPr>
        <p:txBody>
          <a:bodyPr>
            <a:normAutofit/>
          </a:bodyPr>
          <a:lstStyle/>
          <a:p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ntrepreneurial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discovery process</a:t>
            </a:r>
            <a:endParaRPr lang="pl-PL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758F221-4E9E-CD5E-B690-D7A4BD3E8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05" y="10120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5E52DFA-DDE9-7320-8237-BD156D4ED256}"/>
              </a:ext>
            </a:extLst>
          </p:cNvPr>
          <p:cNvSpPr txBox="1"/>
          <p:nvPr/>
        </p:nvSpPr>
        <p:spPr>
          <a:xfrm>
            <a:off x="2135560" y="1430775"/>
            <a:ext cx="74351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Podkarpackie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Innovation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Council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Panels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Metapanels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of Smart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Specialisations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Podkarpackie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Innovation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Forums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Meetings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stakeholders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of the RIS3</a:t>
            </a: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029FE22-90A5-B332-1CA6-8BACB1F03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5" y="1641442"/>
            <a:ext cx="2676145" cy="1784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1567D51-903B-4929-ED07-7AD082F56D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361" y="3636874"/>
            <a:ext cx="2688969" cy="2016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8172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47528" y="195378"/>
            <a:ext cx="7488832" cy="775417"/>
          </a:xfrm>
        </p:spPr>
        <p:txBody>
          <a:bodyPr>
            <a:normAutofit/>
          </a:bodyPr>
          <a:lstStyle/>
          <a:p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ntrepreneurial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discovery process</a:t>
            </a:r>
            <a:endParaRPr lang="pl-PL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758F221-4E9E-CD5E-B690-D7A4BD3E8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05" y="10120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5E52DFA-DDE9-7320-8237-BD156D4ED256}"/>
              </a:ext>
            </a:extLst>
          </p:cNvPr>
          <p:cNvSpPr txBox="1"/>
          <p:nvPr/>
        </p:nvSpPr>
        <p:spPr>
          <a:xfrm>
            <a:off x="2158837" y="970795"/>
            <a:ext cx="787432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9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 of the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Podkarpackie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Province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the inteligent region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Operational Program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European Funds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Podkarpac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kie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Region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for 2021-2027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rganising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EDP as a continuous process to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maintain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dialogue inside the ecosystem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increasing the involvement of stakeholders of the regional innovation system in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EDP;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ongoing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stakeholders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mapping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onitoring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evaluation of RIS3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ollaboration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with the national level to assure the right synergies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(i.e.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Regional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Forum of Smart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Specialisations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National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Smart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Specialisations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);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766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47528" y="195378"/>
            <a:ext cx="7488832" cy="775417"/>
          </a:xfrm>
        </p:spPr>
        <p:txBody>
          <a:bodyPr>
            <a:normAutofit/>
          </a:bodyPr>
          <a:lstStyle/>
          <a:p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ntrepreneurial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discovery process</a:t>
            </a:r>
            <a:endParaRPr lang="pl-PL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758F221-4E9E-CD5E-B690-D7A4BD3E8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05" y="10120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5E52DFA-DDE9-7320-8237-BD156D4ED256}"/>
              </a:ext>
            </a:extLst>
          </p:cNvPr>
          <p:cNvSpPr txBox="1"/>
          <p:nvPr/>
        </p:nvSpPr>
        <p:spPr>
          <a:xfrm>
            <a:off x="2110107" y="970794"/>
            <a:ext cx="57140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further cooperation within the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pilot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Partnerships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Innovation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Working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EDP)</a:t>
            </a: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cooperation within Regional Innovation Valley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expression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interest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circular economy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title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would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granted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;)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joining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European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Regions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Innovation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Network –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progress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B683382-E3C5-7D62-D3D0-6E0111E51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304" y="5013176"/>
            <a:ext cx="1656184" cy="73608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0EAD6A8-0E75-AC32-2037-A99DC534E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232" y="2364446"/>
            <a:ext cx="2157562" cy="228792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FA99866-B17D-EFEC-6825-E34F3176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765" y="901314"/>
            <a:ext cx="3179298" cy="108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77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01028-3B95-05AE-5CAD-5E6E06D99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86823B-424B-0DC6-355B-138B2086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655358"/>
            <a:ext cx="8229600" cy="775417"/>
          </a:xfrm>
        </p:spPr>
        <p:txBody>
          <a:bodyPr>
            <a:normAutofit/>
          </a:bodyPr>
          <a:lstStyle/>
          <a:p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ntrepreneurial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discovery process</a:t>
            </a:r>
            <a:endParaRPr lang="pl-PL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79BAEA5-3C37-A6EF-745C-809A61B48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05" y="10120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E5EF362-E81E-DCFF-6A54-78A0776CBDD4}"/>
              </a:ext>
            </a:extLst>
          </p:cNvPr>
          <p:cNvSpPr txBox="1"/>
          <p:nvPr/>
        </p:nvSpPr>
        <p:spPr>
          <a:xfrm>
            <a:off x="2135560" y="1430775"/>
            <a:ext cx="74351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Innovation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for place-based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transformations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.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ACTIONbook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practices and tools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1619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https://publications.jrc.ec.europa.eu/repository/handle/JRC135826</a:t>
            </a: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6D00208-9CC2-8A09-5713-1F202B570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250" y="2961963"/>
            <a:ext cx="2808312" cy="19878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1457ECC-E92E-729B-E7C1-E72C8BF54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970" y="2977005"/>
            <a:ext cx="2861227" cy="201621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DB03683-39B7-9453-F2B1-FCF838ECA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524" y="2977004"/>
            <a:ext cx="2861227" cy="202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76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03073435-5BA0-70BA-BB66-ED4ACCCC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Build a Long-lasting S3-Commitment – Facilitating Sustainable Implementation of Smart Specialization in the Long Run.</a:t>
            </a:r>
            <a:endParaRPr lang="sv-SE" sz="6000" dirty="0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F9BF7DDB-9F6D-AFE0-77A2-2286C8A5D3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3F8652-B4B2-E03E-25B3-8AA838230C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27763"/>
            <a:ext cx="522288" cy="365125"/>
          </a:xfrm>
        </p:spPr>
        <p:txBody>
          <a:bodyPr/>
          <a:lstStyle/>
          <a:p>
            <a:fld id="{8EEB9E62-4301-493A-8C73-0409F1A2D539}" type="slidenum">
              <a:rPr lang="sv-SE" smtClean="0"/>
              <a:pPr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8219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B14DCA3F-9DB3-71D9-3162-278945BD1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5184000" cy="1728000"/>
          </a:xfrm>
        </p:spPr>
        <p:txBody>
          <a:bodyPr/>
          <a:lstStyle/>
          <a:p>
            <a:r>
              <a:rPr lang="sv-SE" dirty="0"/>
              <a:t>Region Jönköping County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84EBC3B-2067-52F3-13CC-8163F3CE90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3591" y="2488825"/>
            <a:ext cx="5184775" cy="3888000"/>
          </a:xfrm>
        </p:spPr>
        <p:txBody>
          <a:bodyPr/>
          <a:lstStyle/>
          <a:p>
            <a:r>
              <a:rPr lang="sv-SE" sz="2400" kern="1200" baseline="0" dirty="0"/>
              <a:t>360 000 </a:t>
            </a:r>
            <a:r>
              <a:rPr lang="sv-SE" sz="2400" kern="1200" baseline="0" dirty="0" err="1"/>
              <a:t>inhabitants</a:t>
            </a:r>
            <a:r>
              <a:rPr lang="sv-SE" sz="2400" kern="1200" baseline="0" dirty="0"/>
              <a:t> – 6th </a:t>
            </a:r>
            <a:r>
              <a:rPr lang="sv-SE" sz="2400" kern="1200" baseline="0" dirty="0" err="1"/>
              <a:t>largest</a:t>
            </a:r>
            <a:r>
              <a:rPr lang="sv-SE" sz="2400" kern="1200" baseline="0" dirty="0"/>
              <a:t> i Sweden</a:t>
            </a:r>
            <a:endParaRPr lang="sv-SE" sz="2400" kern="1200" dirty="0"/>
          </a:p>
          <a:p>
            <a:r>
              <a:rPr lang="sv-SE" sz="2400" kern="1200" baseline="0" dirty="0"/>
              <a:t>13 </a:t>
            </a:r>
            <a:r>
              <a:rPr lang="sv-SE" sz="2400" kern="1200" baseline="0" dirty="0" err="1"/>
              <a:t>Municipalities</a:t>
            </a:r>
            <a:endParaRPr lang="sv-SE" sz="2400" dirty="0"/>
          </a:p>
          <a:p>
            <a:r>
              <a:rPr lang="sv-SE" sz="2400" kern="1200" baseline="0" dirty="0" err="1"/>
              <a:t>Low</a:t>
            </a:r>
            <a:r>
              <a:rPr lang="sv-SE" sz="2400" kern="1200" baseline="0" dirty="0"/>
              <a:t> </a:t>
            </a:r>
            <a:r>
              <a:rPr lang="sv-SE" sz="2400" kern="1200" baseline="0" dirty="0" err="1"/>
              <a:t>unployment</a:t>
            </a:r>
            <a:r>
              <a:rPr lang="sv-SE" sz="2400" kern="1200" baseline="0" dirty="0"/>
              <a:t> rates </a:t>
            </a:r>
            <a:r>
              <a:rPr lang="sv-SE" sz="2400" kern="1200" baseline="0" dirty="0" err="1"/>
              <a:t>but</a:t>
            </a:r>
            <a:r>
              <a:rPr lang="sv-SE" sz="2400" kern="1200" baseline="0" dirty="0"/>
              <a:t> </a:t>
            </a:r>
            <a:r>
              <a:rPr lang="sv-SE" sz="2400" kern="1200" baseline="0" dirty="0" err="1"/>
              <a:t>also</a:t>
            </a:r>
            <a:r>
              <a:rPr lang="sv-SE" sz="2400" kern="1200" baseline="0" dirty="0"/>
              <a:t> </a:t>
            </a:r>
            <a:r>
              <a:rPr lang="sv-SE" sz="2400" kern="1200" baseline="0" dirty="0" err="1"/>
              <a:t>low</a:t>
            </a:r>
            <a:r>
              <a:rPr lang="sv-SE" sz="2400" kern="1200" baseline="0" dirty="0"/>
              <a:t> </a:t>
            </a:r>
            <a:r>
              <a:rPr lang="sv-SE" sz="2400" kern="1200" baseline="0" dirty="0" err="1"/>
              <a:t>levels</a:t>
            </a:r>
            <a:r>
              <a:rPr lang="sv-SE" sz="2400" kern="1200" baseline="0" dirty="0"/>
              <a:t> </a:t>
            </a:r>
            <a:r>
              <a:rPr lang="sv-SE" sz="2400" kern="1200" baseline="0" dirty="0" err="1"/>
              <a:t>of</a:t>
            </a:r>
            <a:r>
              <a:rPr lang="sv-SE" sz="2400" kern="1200" baseline="0" dirty="0"/>
              <a:t> </a:t>
            </a:r>
            <a:r>
              <a:rPr lang="sv-SE" sz="2400" kern="1200" baseline="0" dirty="0" err="1"/>
              <a:t>acadmic</a:t>
            </a:r>
            <a:r>
              <a:rPr lang="sv-SE" sz="2400" kern="1200" baseline="0" dirty="0"/>
              <a:t> </a:t>
            </a:r>
            <a:r>
              <a:rPr lang="sv-SE" sz="2400" kern="1200" baseline="0" dirty="0" err="1"/>
              <a:t>education</a:t>
            </a:r>
            <a:endParaRPr lang="sv-SE" sz="2400" kern="1200" baseline="0" dirty="0"/>
          </a:p>
          <a:p>
            <a:r>
              <a:rPr lang="sv-SE" sz="2400" kern="1200" baseline="0" dirty="0"/>
              <a:t>1 University and 3 hospitals</a:t>
            </a:r>
            <a:endParaRPr lang="sv-SE" sz="2400" kern="1200" dirty="0"/>
          </a:p>
          <a:p>
            <a:endParaRPr lang="sv-SE" sz="2400" dirty="0"/>
          </a:p>
          <a:p>
            <a:endParaRPr lang="sv-SE" sz="2400" kern="1200" dirty="0"/>
          </a:p>
          <a:p>
            <a:endParaRPr lang="sv-SE" sz="2400" kern="1200" dirty="0"/>
          </a:p>
          <a:p>
            <a:endParaRPr lang="sv-SE" dirty="0"/>
          </a:p>
        </p:txBody>
      </p:sp>
      <p:pic>
        <p:nvPicPr>
          <p:cNvPr id="9" name="Bildobjekt 8" descr="En bild som visar karta">
            <a:extLst>
              <a:ext uri="{FF2B5EF4-FFF2-40B4-BE49-F238E27FC236}">
                <a16:creationId xmlns:a16="http://schemas.microsoft.com/office/drawing/2014/main" id="{7A18987B-D549-D145-7230-4D1FF34874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5" b="3166"/>
          <a:stretch/>
        </p:blipFill>
        <p:spPr>
          <a:xfrm>
            <a:off x="603124" y="67738"/>
            <a:ext cx="4280152" cy="6722523"/>
          </a:xfrm>
          <a:prstGeom prst="rect">
            <a:avLst/>
          </a:prstGeom>
          <a:noFill/>
          <a:effectLst/>
        </p:spPr>
      </p:pic>
      <p:sp>
        <p:nvSpPr>
          <p:cNvPr id="12" name="Text Box 1">
            <a:extLst>
              <a:ext uri="{FF2B5EF4-FFF2-40B4-BE49-F238E27FC236}">
                <a16:creationId xmlns:a16="http://schemas.microsoft.com/office/drawing/2014/main" id="{DB1D6999-2F3C-4128-3E90-460C5B301753}"/>
              </a:ext>
            </a:extLst>
          </p:cNvPr>
          <p:cNvSpPr txBox="1"/>
          <p:nvPr/>
        </p:nvSpPr>
        <p:spPr>
          <a:xfrm>
            <a:off x="5846305" y="2391299"/>
            <a:ext cx="5330776" cy="2939458"/>
          </a:xfrm>
          <a:prstGeom prst="roundRect">
            <a:avLst/>
          </a:prstGeom>
          <a:solidFill>
            <a:srgbClr val="F3B7B7"/>
          </a:solidFill>
          <a:ln>
            <a:solidFill>
              <a:srgbClr val="F3B7B7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Our strengths</a:t>
            </a:r>
            <a:endParaRPr lang="sv-SE" sz="1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buSzPts val="1100"/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Global leader in production technology</a:t>
            </a:r>
            <a:endParaRPr lang="sv-SE" sz="16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buSzPts val="1100"/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Variety of companies and industries in the region – creating a unique spiral of development and specialisation.</a:t>
            </a:r>
          </a:p>
          <a:p>
            <a:pPr marL="342900" lvl="0" indent="-342900">
              <a:lnSpc>
                <a:spcPct val="105000"/>
              </a:lnSpc>
              <a:buSzPts val="1100"/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11111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Geographical position in the centre of Northern Europe</a:t>
            </a:r>
          </a:p>
          <a:p>
            <a:pPr marL="342900" lvl="0" indent="-342900">
              <a:lnSpc>
                <a:spcPct val="105000"/>
              </a:lnSpc>
              <a:buSzPts val="1100"/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11111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Close cooperation with research </a:t>
            </a:r>
            <a:r>
              <a:rPr lang="en-GB" sz="1600" dirty="0" err="1">
                <a:solidFill>
                  <a:srgbClr val="11111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centers</a:t>
            </a:r>
            <a:r>
              <a:rPr lang="en-GB" sz="1600" dirty="0">
                <a:solidFill>
                  <a:srgbClr val="11111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and universities.</a:t>
            </a:r>
          </a:p>
          <a:p>
            <a:pPr lvl="0" algn="just">
              <a:lnSpc>
                <a:spcPct val="105000"/>
              </a:lnSpc>
              <a:buSzPts val="1100"/>
            </a:pPr>
            <a:endParaRPr lang="sv-SE" sz="16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algn="just">
              <a:lnSpc>
                <a:spcPct val="105000"/>
              </a:lnSpc>
              <a:spcAft>
                <a:spcPts val="800"/>
              </a:spcAft>
            </a:pPr>
            <a:r>
              <a:rPr lang="en-GB" sz="160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 </a:t>
            </a:r>
            <a:endParaRPr lang="sv-SE" sz="1600" dirty="0">
              <a:effectLst/>
              <a:ea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US" sz="1600" dirty="0">
                <a:effectLst/>
                <a:ea typeface="Calibri" panose="020F0502020204030204" pitchFamily="34" charset="0"/>
              </a:rPr>
              <a:t> </a:t>
            </a:r>
            <a:endParaRPr lang="sv-SE" sz="16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35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>
            <a:extLst>
              <a:ext uri="{FF2B5EF4-FFF2-40B4-BE49-F238E27FC236}">
                <a16:creationId xmlns:a16="http://schemas.microsoft.com/office/drawing/2014/main" id="{81CA41C7-94B6-E9C5-0B74-D7FA0145C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Background</a:t>
            </a:r>
            <a:endParaRPr lang="sv-SE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6464D997-2305-097E-29B3-2C0613F3DC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Lessons</a:t>
            </a:r>
            <a:r>
              <a:rPr lang="sv-SE" dirty="0"/>
              <a:t> from workshop </a:t>
            </a:r>
            <a:r>
              <a:rPr lang="sv-SE" dirty="0" err="1"/>
              <a:t>focusing</a:t>
            </a:r>
            <a:r>
              <a:rPr lang="sv-SE" dirty="0"/>
              <a:t> on common </a:t>
            </a:r>
            <a:r>
              <a:rPr lang="sv-SE" dirty="0" err="1"/>
              <a:t>challenges</a:t>
            </a:r>
            <a:r>
              <a:rPr lang="sv-SE" dirty="0"/>
              <a:t> in </a:t>
            </a:r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S3.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Beyond</a:t>
            </a:r>
            <a:r>
              <a:rPr lang="sv-SE" dirty="0"/>
              <a:t> EDP-</a:t>
            </a:r>
            <a:r>
              <a:rPr lang="sv-SE" dirty="0" err="1"/>
              <a:t>project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Feedback from </a:t>
            </a:r>
            <a:r>
              <a:rPr lang="sv-SE" dirty="0" err="1"/>
              <a:t>discussions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senior experts in S3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Participation in Europe, let’s cooperate! in Antwerp</a:t>
            </a:r>
            <a:endParaRPr lang="sv-SE" dirty="0"/>
          </a:p>
          <a:p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13" name="Platshållare för bild 5" descr="En bild som visar utomhus, gräs, byggnad, himmel&#10;&#10;Automatiskt genererad beskrivning">
            <a:extLst>
              <a:ext uri="{FF2B5EF4-FFF2-40B4-BE49-F238E27FC236}">
                <a16:creationId xmlns:a16="http://schemas.microsoft.com/office/drawing/2014/main" id="{DC7FFE5F-996E-676B-DD17-2D007771CF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4" b="8344"/>
          <a:stretch>
            <a:fillRect/>
          </a:stretch>
        </p:blipFill>
        <p:spPr>
          <a:xfrm>
            <a:off x="0" y="0"/>
            <a:ext cx="5486400" cy="6858000"/>
          </a:xfrm>
        </p:spPr>
      </p:pic>
    </p:spTree>
    <p:extLst>
      <p:ext uri="{BB962C8B-B14F-4D97-AF65-F5344CB8AC3E}">
        <p14:creationId xmlns:p14="http://schemas.microsoft.com/office/powerpoint/2010/main" val="3628970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75E9E8A-3B75-9DE4-0683-A35E9C335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000" y="71060"/>
            <a:ext cx="5184000" cy="1728000"/>
          </a:xfrm>
        </p:spPr>
        <p:txBody>
          <a:bodyPr/>
          <a:lstStyle/>
          <a:p>
            <a:r>
              <a:rPr lang="sv-SE" dirty="0" err="1"/>
              <a:t>Objectives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06532C7E-31BA-30BC-477A-434D280168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618199"/>
            <a:ext cx="5184775" cy="4621733"/>
          </a:xfrm>
        </p:spPr>
        <p:txBody>
          <a:bodyPr/>
          <a:lstStyle/>
          <a:p>
            <a:pPr marL="342900" lvl="0" indent="-342900" algn="just">
              <a:lnSpc>
                <a:spcPct val="105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share experiences among each other and identify good practices in terms of EDP and cluster building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develop new knowledge through participation in common learning activities and individual and organizational learning,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engage with groups of relevant stakeholders and enhance the quality of (existing) governance systems,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gain expertise from the involved universities, and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draw policy lessons for improvement of regional interventions.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sv-SE" dirty="0"/>
          </a:p>
        </p:txBody>
      </p:sp>
      <p:pic>
        <p:nvPicPr>
          <p:cNvPr id="7" name="Platshållare för bild 5" descr="En bild som visar utomhus, himmel, vinter, växt&#10;&#10;Automatiskt genererad beskrivning">
            <a:extLst>
              <a:ext uri="{FF2B5EF4-FFF2-40B4-BE49-F238E27FC236}">
                <a16:creationId xmlns:a16="http://schemas.microsoft.com/office/drawing/2014/main" id="{B74DA5AC-466E-18F1-C442-971445AA12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23279"/>
          <a:stretch/>
        </p:blipFill>
        <p:spPr>
          <a:xfrm>
            <a:off x="6705600" y="0"/>
            <a:ext cx="54864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573779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3F71C3-94FC-0F5D-94B8-CDED59B5B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838" y="553660"/>
            <a:ext cx="5184000" cy="1728000"/>
          </a:xfrm>
        </p:spPr>
        <p:txBody>
          <a:bodyPr anchor="ctr">
            <a:normAutofit/>
          </a:bodyPr>
          <a:lstStyle/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should</a:t>
            </a:r>
            <a:r>
              <a:rPr lang="sv-SE" dirty="0"/>
              <a:t> </a:t>
            </a:r>
            <a:r>
              <a:rPr lang="sv-SE" dirty="0" err="1"/>
              <a:t>take</a:t>
            </a:r>
            <a:r>
              <a:rPr lang="sv-SE" dirty="0"/>
              <a:t> part in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project</a:t>
            </a:r>
            <a:endParaRPr lang="sv-SE" dirty="0"/>
          </a:p>
        </p:txBody>
      </p:sp>
      <p:pic>
        <p:nvPicPr>
          <p:cNvPr id="6" name="Platshållare för bild 5" descr="En bild som visar clipart, tecknad serie, illustration, rita">
            <a:extLst>
              <a:ext uri="{FF2B5EF4-FFF2-40B4-BE49-F238E27FC236}">
                <a16:creationId xmlns:a16="http://schemas.microsoft.com/office/drawing/2014/main" id="{58E5884C-BFE7-BFB3-8F56-6221A39CF4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/>
        </p:blipFill>
        <p:spPr>
          <a:xfrm>
            <a:off x="20" y="10"/>
            <a:ext cx="5486380" cy="6857990"/>
          </a:xfrm>
          <a:noFill/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20153B4-DB62-383C-E5F2-34E77648A9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0000" y="2304000"/>
            <a:ext cx="5184775" cy="388800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sz="2000" err="1"/>
              <a:t>Strenghen</a:t>
            </a:r>
            <a:r>
              <a:rPr lang="sv-SE" sz="2000"/>
              <a:t> </a:t>
            </a:r>
            <a:r>
              <a:rPr lang="sv-SE" sz="2000" err="1"/>
              <a:t>your</a:t>
            </a:r>
            <a:r>
              <a:rPr lang="sv-SE" sz="2000"/>
              <a:t> </a:t>
            </a:r>
            <a:r>
              <a:rPr lang="sv-SE" sz="2000" err="1"/>
              <a:t>capacity</a:t>
            </a:r>
            <a:r>
              <a:rPr lang="sv-SE" sz="2000"/>
              <a:t> as a </a:t>
            </a:r>
            <a:r>
              <a:rPr lang="sv-SE" sz="2000" err="1"/>
              <a:t>govermental</a:t>
            </a:r>
            <a:r>
              <a:rPr lang="sv-SE" sz="2000"/>
              <a:t> organisation </a:t>
            </a:r>
            <a:r>
              <a:rPr lang="sv-SE" sz="2000" err="1"/>
              <a:t>responsible</a:t>
            </a:r>
            <a:r>
              <a:rPr lang="sv-SE" sz="2000"/>
              <a:t> for realisation </a:t>
            </a:r>
            <a:r>
              <a:rPr lang="sv-SE" sz="2000" err="1"/>
              <a:t>of</a:t>
            </a:r>
            <a:r>
              <a:rPr lang="sv-SE" sz="2000"/>
              <a:t> the S3.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sz="2000" err="1"/>
              <a:t>Learn</a:t>
            </a:r>
            <a:r>
              <a:rPr lang="sv-SE" sz="2000"/>
              <a:t> from and </a:t>
            </a:r>
            <a:r>
              <a:rPr lang="sv-SE" sz="2000" err="1"/>
              <a:t>getting</a:t>
            </a:r>
            <a:r>
              <a:rPr lang="sv-SE" sz="2000"/>
              <a:t> </a:t>
            </a:r>
            <a:r>
              <a:rPr lang="sv-SE" sz="2000" err="1"/>
              <a:t>recommendations</a:t>
            </a:r>
            <a:r>
              <a:rPr lang="sv-SE" sz="2000"/>
              <a:t> from </a:t>
            </a:r>
            <a:r>
              <a:rPr lang="sv-SE" sz="2000" err="1"/>
              <a:t>your</a:t>
            </a:r>
            <a:r>
              <a:rPr lang="sv-SE" sz="2000"/>
              <a:t> </a:t>
            </a:r>
            <a:r>
              <a:rPr lang="sv-SE" sz="2000" err="1"/>
              <a:t>peers</a:t>
            </a:r>
            <a:r>
              <a:rPr lang="sv-SE" sz="2000"/>
              <a:t> on </a:t>
            </a:r>
            <a:r>
              <a:rPr lang="sv-SE" sz="2000" err="1"/>
              <a:t>how</a:t>
            </a:r>
            <a:r>
              <a:rPr lang="sv-SE" sz="2000"/>
              <a:t> </a:t>
            </a:r>
            <a:r>
              <a:rPr lang="sv-SE" sz="2000" err="1"/>
              <a:t>you</a:t>
            </a:r>
            <a:r>
              <a:rPr lang="sv-SE" sz="2000"/>
              <a:t> </a:t>
            </a:r>
            <a:r>
              <a:rPr lang="sv-SE" sz="2000" err="1"/>
              <a:t>could</a:t>
            </a:r>
            <a:r>
              <a:rPr lang="sv-SE" sz="2000"/>
              <a:t> </a:t>
            </a:r>
            <a:r>
              <a:rPr lang="sv-SE" sz="2000" err="1"/>
              <a:t>strenghen</a:t>
            </a:r>
            <a:r>
              <a:rPr lang="sv-SE" sz="2000"/>
              <a:t> </a:t>
            </a:r>
            <a:r>
              <a:rPr lang="sv-SE" sz="2000" err="1"/>
              <a:t>your</a:t>
            </a:r>
            <a:r>
              <a:rPr lang="sv-SE" sz="2000"/>
              <a:t> long term </a:t>
            </a:r>
            <a:r>
              <a:rPr lang="sv-SE" sz="2000" err="1"/>
              <a:t>work</a:t>
            </a:r>
            <a:r>
              <a:rPr lang="sv-SE" sz="2000"/>
              <a:t> </a:t>
            </a:r>
            <a:r>
              <a:rPr lang="sv-SE" sz="2000" err="1"/>
              <a:t>with</a:t>
            </a:r>
            <a:r>
              <a:rPr lang="sv-SE" sz="2000"/>
              <a:t> S3.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sz="2000" err="1"/>
              <a:t>Getting</a:t>
            </a:r>
            <a:r>
              <a:rPr lang="sv-SE" sz="2000"/>
              <a:t> </a:t>
            </a:r>
            <a:r>
              <a:rPr lang="sv-SE" sz="2000" err="1"/>
              <a:t>insight</a:t>
            </a:r>
            <a:r>
              <a:rPr lang="sv-SE" sz="2000"/>
              <a:t> in </a:t>
            </a:r>
            <a:r>
              <a:rPr lang="sv-SE" sz="2000" err="1"/>
              <a:t>other</a:t>
            </a:r>
            <a:r>
              <a:rPr lang="sv-SE" sz="2000"/>
              <a:t> regions </a:t>
            </a:r>
            <a:r>
              <a:rPr lang="sv-SE" sz="2000" err="1"/>
              <a:t>approch</a:t>
            </a:r>
            <a:r>
              <a:rPr lang="sv-SE" sz="2000"/>
              <a:t> to </a:t>
            </a:r>
            <a:r>
              <a:rPr lang="sv-SE" sz="2000" err="1"/>
              <a:t>building</a:t>
            </a:r>
            <a:r>
              <a:rPr lang="sv-SE" sz="2000"/>
              <a:t> long term </a:t>
            </a:r>
            <a:r>
              <a:rPr lang="sv-SE" sz="2000" err="1"/>
              <a:t>capacity</a:t>
            </a:r>
            <a:r>
              <a:rPr lang="sv-SE" sz="2000"/>
              <a:t> for smart </a:t>
            </a:r>
            <a:r>
              <a:rPr lang="sv-SE" sz="2000" err="1"/>
              <a:t>specialisation</a:t>
            </a:r>
            <a:r>
              <a:rPr lang="sv-SE" sz="2000"/>
              <a:t>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sz="2000" err="1"/>
              <a:t>Strenghen</a:t>
            </a:r>
            <a:r>
              <a:rPr lang="sv-SE" sz="2000"/>
              <a:t> </a:t>
            </a:r>
            <a:r>
              <a:rPr lang="sv-SE" sz="2000" err="1"/>
              <a:t>your</a:t>
            </a:r>
            <a:r>
              <a:rPr lang="sv-SE" sz="2000"/>
              <a:t> </a:t>
            </a:r>
            <a:r>
              <a:rPr lang="sv-SE" sz="2000" err="1"/>
              <a:t>european</a:t>
            </a:r>
            <a:r>
              <a:rPr lang="sv-SE" sz="2000"/>
              <a:t> </a:t>
            </a:r>
            <a:r>
              <a:rPr lang="sv-SE" sz="2000" err="1"/>
              <a:t>network</a:t>
            </a:r>
            <a:r>
              <a:rPr lang="sv-SE" sz="2000"/>
              <a:t> and </a:t>
            </a:r>
            <a:r>
              <a:rPr lang="sv-SE" sz="2000" err="1"/>
              <a:t>involvment</a:t>
            </a:r>
            <a:r>
              <a:rPr lang="sv-SE" sz="20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86271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0E2639-6D51-0AD2-1AE6-89229811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775" y="0"/>
            <a:ext cx="5184000" cy="1728000"/>
          </a:xfrm>
        </p:spPr>
        <p:txBody>
          <a:bodyPr/>
          <a:lstStyle/>
          <a:p>
            <a:r>
              <a:rPr lang="sv-SE" dirty="0"/>
              <a:t>Partners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BA3BDF6-DCFD-CD20-CBF6-0F4B62EA79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0000" y="1262498"/>
            <a:ext cx="5184775" cy="559550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Partners (</a:t>
            </a:r>
            <a:r>
              <a:rPr lang="sv-SE" dirty="0" err="1"/>
              <a:t>Responsible</a:t>
            </a:r>
            <a:r>
              <a:rPr lang="sv-SE" dirty="0"/>
              <a:t> for S3):</a:t>
            </a:r>
          </a:p>
          <a:p>
            <a:pPr marL="702900" lvl="1" indent="-342900"/>
            <a:r>
              <a:rPr lang="sv-SE" dirty="0"/>
              <a:t>Region Jönköping County (</a:t>
            </a:r>
            <a:r>
              <a:rPr lang="sv-SE" dirty="0" err="1"/>
              <a:t>Lead</a:t>
            </a:r>
            <a:r>
              <a:rPr lang="sv-SE" dirty="0"/>
              <a:t>/North)</a:t>
            </a:r>
          </a:p>
          <a:p>
            <a:pPr marL="702900" lvl="1" indent="-342900"/>
            <a:r>
              <a:rPr lang="sv-SE" dirty="0" err="1"/>
              <a:t>Podkarpackie</a:t>
            </a:r>
            <a:r>
              <a:rPr lang="sv-SE" dirty="0"/>
              <a:t> (</a:t>
            </a:r>
            <a:r>
              <a:rPr lang="sv-SE" dirty="0" err="1"/>
              <a:t>East</a:t>
            </a:r>
            <a:r>
              <a:rPr lang="sv-SE" dirty="0"/>
              <a:t>)</a:t>
            </a:r>
          </a:p>
          <a:p>
            <a:pPr marL="702900" lvl="1" indent="-342900"/>
            <a:r>
              <a:rPr lang="sv-SE" dirty="0"/>
              <a:t>TBD (South)</a:t>
            </a:r>
          </a:p>
          <a:p>
            <a:pPr marL="702900" lvl="1" indent="-342900"/>
            <a:r>
              <a:rPr lang="sv-SE" dirty="0"/>
              <a:t>TBD (West)</a:t>
            </a:r>
          </a:p>
          <a:p>
            <a:pPr marL="702900" lvl="1" indent="-342900"/>
            <a:r>
              <a:rPr lang="sv-SE" dirty="0" err="1"/>
              <a:t>Candidate</a:t>
            </a:r>
            <a:r>
              <a:rPr lang="sv-SE" dirty="0"/>
              <a:t> country (TBD)</a:t>
            </a:r>
          </a:p>
          <a:p>
            <a:pPr marL="702900" lvl="1" indent="-342900"/>
            <a:r>
              <a:rPr lang="sv-SE" dirty="0"/>
              <a:t>University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Economics</a:t>
            </a:r>
            <a:r>
              <a:rPr lang="sv-SE" dirty="0"/>
              <a:t> Bratislava</a:t>
            </a:r>
          </a:p>
          <a:p>
            <a:pPr marL="342900" indent="-342900"/>
            <a:r>
              <a:rPr lang="sv-SE" dirty="0" err="1"/>
              <a:t>Stakeholder</a:t>
            </a:r>
            <a:r>
              <a:rPr lang="sv-SE" dirty="0"/>
              <a:t>/</a:t>
            </a:r>
            <a:r>
              <a:rPr lang="sv-SE" dirty="0" err="1"/>
              <a:t>Associated</a:t>
            </a:r>
            <a:r>
              <a:rPr lang="sv-SE" dirty="0"/>
              <a:t>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TBD</a:t>
            </a:r>
          </a:p>
        </p:txBody>
      </p:sp>
      <p:pic>
        <p:nvPicPr>
          <p:cNvPr id="5" name="Platshållare för bild 4" descr="En bild som visar tecknad serie, rita, Barnkonst, illustration">
            <a:extLst>
              <a:ext uri="{FF2B5EF4-FFF2-40B4-BE49-F238E27FC236}">
                <a16:creationId xmlns:a16="http://schemas.microsoft.com/office/drawing/2014/main" id="{5501DBE0-B24C-B1D9-E13B-2A583E6DC3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42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E5982233-D8A2-817F-213C-07F4B0E30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Expectations</a:t>
            </a:r>
            <a:r>
              <a:rPr lang="sv-SE" dirty="0"/>
              <a:t> in partners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FE8177CB-5CB4-B84D-58B7-ACC5EFC2CD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Sufficient</a:t>
            </a:r>
            <a:r>
              <a:rPr lang="sv-SE" dirty="0"/>
              <a:t> </a:t>
            </a:r>
            <a:r>
              <a:rPr lang="sv-SE" dirty="0" err="1"/>
              <a:t>resources</a:t>
            </a:r>
            <a:endParaRPr lang="sv-SE" dirty="0"/>
          </a:p>
          <a:p>
            <a:pPr marL="702900" lvl="1" indent="-342900"/>
            <a:r>
              <a:rPr lang="sv-SE" dirty="0"/>
              <a:t>Project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group</a:t>
            </a:r>
            <a:endParaRPr lang="sv-SE" dirty="0"/>
          </a:p>
          <a:p>
            <a:pPr marL="702900" lvl="1" indent="-342900"/>
            <a:r>
              <a:rPr lang="sv-SE" dirty="0" err="1"/>
              <a:t>Application</a:t>
            </a:r>
            <a:r>
              <a:rPr lang="sv-SE" dirty="0"/>
              <a:t>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Responsible</a:t>
            </a:r>
            <a:r>
              <a:rPr lang="sv-SE" dirty="0"/>
              <a:t> </a:t>
            </a:r>
            <a:r>
              <a:rPr lang="sv-SE" dirty="0" err="1"/>
              <a:t>authorithy</a:t>
            </a:r>
            <a:r>
              <a:rPr lang="sv-SE" dirty="0"/>
              <a:t> for S3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Geografical</a:t>
            </a:r>
            <a:r>
              <a:rPr lang="sv-SE" dirty="0"/>
              <a:t> </a:t>
            </a:r>
            <a:r>
              <a:rPr lang="sv-SE" dirty="0" err="1"/>
              <a:t>coverage</a:t>
            </a:r>
            <a:r>
              <a:rPr lang="sv-SE" dirty="0"/>
              <a:t> and </a:t>
            </a:r>
            <a:r>
              <a:rPr lang="sv-SE" dirty="0" err="1"/>
              <a:t>development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Identification of the most relevant regional stakeholders</a:t>
            </a:r>
            <a:endParaRPr lang="sv-SE" dirty="0"/>
          </a:p>
          <a:p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13" name="Bildobjekt 12" descr="En bild som visar klädsel, person, inomhus, dator&#10;&#10;Automatiskt genererad beskrivning">
            <a:extLst>
              <a:ext uri="{FF2B5EF4-FFF2-40B4-BE49-F238E27FC236}">
                <a16:creationId xmlns:a16="http://schemas.microsoft.com/office/drawing/2014/main" id="{FEA3FCA6-613A-3F8A-09CA-BBA00FC383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2" t="11564" r="13665"/>
          <a:stretch/>
        </p:blipFill>
        <p:spPr>
          <a:xfrm>
            <a:off x="5819672" y="0"/>
            <a:ext cx="6372328" cy="606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3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27403D17-8178-AEFC-4133-25020F92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Organisation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647892B-6A73-D9F4-519C-856CC712E6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Jönköping is </a:t>
            </a:r>
            <a:r>
              <a:rPr lang="sv-SE" dirty="0" err="1"/>
              <a:t>lead</a:t>
            </a:r>
            <a:r>
              <a:rPr lang="sv-SE" dirty="0"/>
              <a:t> partner.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Steering</a:t>
            </a:r>
            <a:r>
              <a:rPr lang="sv-SE" dirty="0"/>
              <a:t> </a:t>
            </a:r>
            <a:r>
              <a:rPr lang="sv-SE" dirty="0" err="1"/>
              <a:t>group</a:t>
            </a:r>
            <a:r>
              <a:rPr lang="sv-SE" dirty="0"/>
              <a:t> </a:t>
            </a:r>
            <a:r>
              <a:rPr lang="sv-SE" dirty="0" err="1"/>
              <a:t>involving</a:t>
            </a:r>
            <a:r>
              <a:rPr lang="sv-SE" dirty="0"/>
              <a:t> </a:t>
            </a:r>
            <a:r>
              <a:rPr lang="sv-SE" dirty="0" err="1"/>
              <a:t>each</a:t>
            </a:r>
            <a:r>
              <a:rPr lang="sv-SE" dirty="0"/>
              <a:t> partner.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groups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Experts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included</a:t>
            </a:r>
            <a:r>
              <a:rPr lang="sv-SE" dirty="0"/>
              <a:t> to </a:t>
            </a:r>
            <a:r>
              <a:rPr lang="sv-SE" dirty="0" err="1"/>
              <a:t>broaden</a:t>
            </a:r>
            <a:r>
              <a:rPr lang="sv-SE" dirty="0"/>
              <a:t> expertis.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875B0F9F-3F8E-6205-78FD-92661C14B2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1" name="Platshållare för bild 2">
            <a:extLst>
              <a:ext uri="{FF2B5EF4-FFF2-40B4-BE49-F238E27FC236}">
                <a16:creationId xmlns:a16="http://schemas.microsoft.com/office/drawing/2014/main" id="{86AE5FC7-6B20-446D-2BCD-2837EDA69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r="8974"/>
          <a:stretch/>
        </p:blipFill>
        <p:spPr>
          <a:xfrm>
            <a:off x="6704825" y="0"/>
            <a:ext cx="5486400" cy="6857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8871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FFF11BAA-1390-BBFB-8239-28656F52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387" y="62594"/>
            <a:ext cx="5184000" cy="1728000"/>
          </a:xfrm>
        </p:spPr>
        <p:txBody>
          <a:bodyPr/>
          <a:lstStyle/>
          <a:p>
            <a:r>
              <a:rPr lang="sv-SE" dirty="0" err="1"/>
              <a:t>Activities</a:t>
            </a:r>
            <a:endParaRPr lang="sv-SE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F3FE75D-696F-D109-50AF-2C5B0B45FF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042F265D-C1DA-F9A5-19A8-9A39254D1E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2387" y="1567400"/>
            <a:ext cx="5184775" cy="44016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1 Region in focus </a:t>
            </a:r>
            <a:r>
              <a:rPr lang="sv-SE" dirty="0" err="1"/>
              <a:t>each</a:t>
            </a:r>
            <a:r>
              <a:rPr lang="sv-SE" dirty="0"/>
              <a:t> semester</a:t>
            </a:r>
          </a:p>
          <a:p>
            <a:pPr marL="702900" lvl="1" indent="-342900"/>
            <a:r>
              <a:rPr lang="sv-SE" dirty="0" err="1"/>
              <a:t>Study</a:t>
            </a:r>
            <a:r>
              <a:rPr lang="sv-SE" dirty="0"/>
              <a:t> visit </a:t>
            </a:r>
            <a:r>
              <a:rPr lang="sv-SE" dirty="0" err="1"/>
              <a:t>with</a:t>
            </a:r>
            <a:r>
              <a:rPr lang="sv-SE" dirty="0"/>
              <a:t> meeting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stakeholders</a:t>
            </a:r>
            <a:endParaRPr lang="sv-SE" dirty="0"/>
          </a:p>
          <a:p>
            <a:pPr marL="702900" lvl="1" indent="-342900"/>
            <a:r>
              <a:rPr lang="sv-SE" dirty="0" err="1"/>
              <a:t>Thematic</a:t>
            </a:r>
            <a:r>
              <a:rPr lang="sv-SE" dirty="0"/>
              <a:t> </a:t>
            </a:r>
            <a:r>
              <a:rPr lang="sv-SE" dirty="0" err="1"/>
              <a:t>seminar</a:t>
            </a:r>
            <a:r>
              <a:rPr lang="sv-SE" dirty="0"/>
              <a:t>/workshop </a:t>
            </a:r>
            <a:r>
              <a:rPr lang="sv-SE" dirty="0" err="1"/>
              <a:t>based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focus region.</a:t>
            </a:r>
          </a:p>
          <a:p>
            <a:pPr marL="702900" lvl="1" indent="-342900"/>
            <a:r>
              <a:rPr lang="sv-SE" dirty="0" err="1"/>
              <a:t>Recomendations</a:t>
            </a:r>
            <a:r>
              <a:rPr lang="sv-SE" dirty="0"/>
              <a:t> and </a:t>
            </a:r>
            <a:r>
              <a:rPr lang="sv-SE" dirty="0" err="1"/>
              <a:t>good</a:t>
            </a:r>
            <a:r>
              <a:rPr lang="sv-SE" dirty="0"/>
              <a:t> </a:t>
            </a:r>
            <a:r>
              <a:rPr lang="sv-SE" dirty="0" err="1"/>
              <a:t>practices</a:t>
            </a:r>
            <a:r>
              <a:rPr lang="sv-SE" dirty="0"/>
              <a:t> – Exchange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experience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Development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catalog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good</a:t>
            </a:r>
            <a:r>
              <a:rPr lang="sv-SE" dirty="0"/>
              <a:t> </a:t>
            </a:r>
            <a:r>
              <a:rPr lang="sv-SE" dirty="0" err="1"/>
              <a:t>practices</a:t>
            </a:r>
            <a:r>
              <a:rPr lang="sv-SE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7" name="Platshållare för bild 13" descr="En bild som visar person, klädsel, inomhus, dator&#10;&#10;Automatiskt genererad beskrivning">
            <a:extLst>
              <a:ext uri="{FF2B5EF4-FFF2-40B4-BE49-F238E27FC236}">
                <a16:creationId xmlns:a16="http://schemas.microsoft.com/office/drawing/2014/main" id="{26252E38-05EE-E8D2-D006-91E17CAD6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6" r="23336"/>
          <a:stretch>
            <a:fillRect/>
          </a:stretch>
        </p:blipFill>
        <p:spPr>
          <a:xfrm>
            <a:off x="6704825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44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E38761-EAFE-D62C-FB83-4B58042CA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next</a:t>
            </a:r>
            <a:r>
              <a:rPr lang="sv-SE" dirty="0"/>
              <a:t> steps</a:t>
            </a:r>
          </a:p>
        </p:txBody>
      </p:sp>
      <p:pic>
        <p:nvPicPr>
          <p:cNvPr id="8" name="Platshållare för bild 7" descr="En bild som visar utomhus, himmel, väg, moln">
            <a:extLst>
              <a:ext uri="{FF2B5EF4-FFF2-40B4-BE49-F238E27FC236}">
                <a16:creationId xmlns:a16="http://schemas.microsoft.com/office/drawing/2014/main" id="{B144B23B-10A5-5EC5-027A-7965DF9BEB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8" r="19998"/>
          <a:stretch>
            <a:fillRect/>
          </a:stretch>
        </p:blipFill>
        <p:spPr/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6FEA0D5-D2B0-9927-36B7-C1BF0079EA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Decision on participation – Partners</a:t>
            </a:r>
            <a:br>
              <a:rPr lang="sv-SE" dirty="0"/>
            </a:br>
            <a:r>
              <a:rPr lang="sv-SE" dirty="0"/>
              <a:t>12/4-24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Decision on </a:t>
            </a:r>
            <a:r>
              <a:rPr lang="sv-SE" dirty="0" err="1"/>
              <a:t>consortium</a:t>
            </a:r>
            <a:r>
              <a:rPr lang="sv-SE" dirty="0"/>
              <a:t> – Jönköping and </a:t>
            </a:r>
            <a:r>
              <a:rPr lang="sv-SE" dirty="0" err="1"/>
              <a:t>Podkarpackie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Formation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application</a:t>
            </a:r>
            <a:r>
              <a:rPr lang="sv-SE" dirty="0"/>
              <a:t> </a:t>
            </a:r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group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1435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81339F-BBE0-E6E4-1B97-37681458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Please</a:t>
            </a:r>
            <a:r>
              <a:rPr lang="sv-SE" dirty="0"/>
              <a:t> </a:t>
            </a:r>
            <a:r>
              <a:rPr lang="sv-SE" dirty="0" err="1"/>
              <a:t>contact</a:t>
            </a:r>
            <a:r>
              <a:rPr lang="sv-SE" dirty="0"/>
              <a:t> </a:t>
            </a:r>
            <a:r>
              <a:rPr lang="sv-SE" dirty="0" err="1"/>
              <a:t>us</a:t>
            </a:r>
            <a:r>
              <a:rPr lang="sv-SE" dirty="0"/>
              <a:t> for </a:t>
            </a:r>
            <a:r>
              <a:rPr lang="sv-SE" dirty="0" err="1"/>
              <a:t>further</a:t>
            </a:r>
            <a:r>
              <a:rPr lang="sv-SE" dirty="0"/>
              <a:t> </a:t>
            </a:r>
            <a:r>
              <a:rPr lang="sv-SE" dirty="0" err="1"/>
              <a:t>discussions</a:t>
            </a:r>
            <a:endParaRPr lang="sv-SE" dirty="0"/>
          </a:p>
        </p:txBody>
      </p:sp>
      <p:pic>
        <p:nvPicPr>
          <p:cNvPr id="8" name="Platshållare för bild 7" descr="En bild som visar person, leende, Människoansikte, klädsel&#10;&#10;Automatiskt genererad beskrivning">
            <a:extLst>
              <a:ext uri="{FF2B5EF4-FFF2-40B4-BE49-F238E27FC236}">
                <a16:creationId xmlns:a16="http://schemas.microsoft.com/office/drawing/2014/main" id="{80E0C975-DD8E-0570-AF26-538CF9CB72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>
          <a:xfrm>
            <a:off x="912000" y="2495862"/>
            <a:ext cx="1664384" cy="2080479"/>
          </a:xfr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ACE4CFF-0F68-9F66-2898-9D8B7D23F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2000" y="4576341"/>
            <a:ext cx="2348361" cy="1780820"/>
          </a:xfrm>
        </p:spPr>
        <p:txBody>
          <a:bodyPr/>
          <a:lstStyle/>
          <a:p>
            <a:r>
              <a:rPr lang="en-GB" sz="1800" b="1" dirty="0">
                <a:solidFill>
                  <a:srgbClr val="11111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Peter Friberg</a:t>
            </a:r>
            <a:br>
              <a:rPr lang="en-GB" sz="1800" b="1" dirty="0">
                <a:solidFill>
                  <a:srgbClr val="11111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GB" sz="1800" dirty="0">
                <a:solidFill>
                  <a:srgbClr val="11111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Senior strategist, </a:t>
            </a:r>
            <a:br>
              <a:rPr lang="en-GB" sz="1800" dirty="0">
                <a:solidFill>
                  <a:srgbClr val="11111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GB" sz="1800" dirty="0">
                <a:solidFill>
                  <a:srgbClr val="11111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Smart specialization </a:t>
            </a:r>
            <a:br>
              <a:rPr lang="en-GB" sz="1800" b="1" dirty="0">
                <a:solidFill>
                  <a:srgbClr val="11111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GB" sz="1800" dirty="0">
                <a:solidFill>
                  <a:srgbClr val="11111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+46730-61 79 26</a:t>
            </a:r>
            <a:br>
              <a:rPr lang="en-GB" sz="1800" dirty="0">
                <a:solidFill>
                  <a:srgbClr val="11111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GB" sz="1800" u="sng" dirty="0">
                <a:solidFill>
                  <a:srgbClr val="0563C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hlinkClick r:id="rId3"/>
              </a:rPr>
              <a:t>peter.a.friberg@rjl.se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sv-SE" dirty="0"/>
          </a:p>
        </p:txBody>
      </p:sp>
      <p:pic>
        <p:nvPicPr>
          <p:cNvPr id="12" name="Bildobjekt 11" descr="En bild som visar gräs, utomhus, träd, himmel&#10;&#10;Automatiskt genererad beskrivning">
            <a:extLst>
              <a:ext uri="{FF2B5EF4-FFF2-40B4-BE49-F238E27FC236}">
                <a16:creationId xmlns:a16="http://schemas.microsoft.com/office/drawing/2014/main" id="{20FB4AE3-5D0A-645B-A589-AE1B848E63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2"/>
          <a:stretch/>
        </p:blipFill>
        <p:spPr>
          <a:xfrm>
            <a:off x="6096000" y="0"/>
            <a:ext cx="6096000" cy="6033541"/>
          </a:xfrm>
          <a:prstGeom prst="rect">
            <a:avLst/>
          </a:prstGeom>
        </p:spPr>
      </p:pic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D83004E5-1693-EF30-7BC2-CE4E65798828}"/>
              </a:ext>
            </a:extLst>
          </p:cNvPr>
          <p:cNvSpPr txBox="1">
            <a:spLocks/>
          </p:cNvSpPr>
          <p:nvPr/>
        </p:nvSpPr>
        <p:spPr>
          <a:xfrm>
            <a:off x="3260361" y="4576341"/>
            <a:ext cx="2348361" cy="1780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B1063A"/>
              </a:buClr>
              <a:buFontTx/>
              <a:buNone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B1063A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B1063A"/>
              </a:buClr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B1063A"/>
              </a:buClr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B1063A"/>
              </a:buClr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rgbClr val="111111"/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Micael Ragnar</a:t>
            </a:r>
            <a:br>
              <a:rPr lang="en-GB" sz="1800" b="1" dirty="0">
                <a:solidFill>
                  <a:srgbClr val="111111"/>
                </a:solidFill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GB" sz="1800" dirty="0">
                <a:solidFill>
                  <a:srgbClr val="111111"/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Regional developer, </a:t>
            </a:r>
            <a:br>
              <a:rPr lang="en-GB" sz="1800" dirty="0">
                <a:solidFill>
                  <a:srgbClr val="111111"/>
                </a:solidFill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Investments and Economic growth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en-US" sz="1800" b="0" i="0" u="none" strike="noStrike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+4672-54 95 460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en-US" sz="1800" b="0" i="0" dirty="0">
                <a:solidFill>
                  <a:srgbClr val="0563C1"/>
                </a:solidFill>
                <a:effectLst/>
                <a:latin typeface="Roboto" panose="02000000000000000000" pitchFamily="2" charset="0"/>
              </a:rPr>
              <a:t>micael.ragnar</a:t>
            </a:r>
            <a:r>
              <a:rPr lang="en-US" sz="1800" b="0" i="0" u="sng" strike="noStrike" dirty="0">
                <a:solidFill>
                  <a:srgbClr val="0563C1"/>
                </a:solidFill>
                <a:effectLst/>
                <a:latin typeface="Roboto" panose="02000000000000000000" pitchFamily="2" charset="0"/>
                <a:hlinkClick r:id="rId3"/>
              </a:rPr>
              <a:t>@rjl.se</a:t>
            </a:r>
            <a:endParaRPr lang="sv-SE" dirty="0"/>
          </a:p>
        </p:txBody>
      </p:sp>
      <p:pic>
        <p:nvPicPr>
          <p:cNvPr id="1026" name="Picture 2" descr="Micael Ragnar">
            <a:extLst>
              <a:ext uri="{FF2B5EF4-FFF2-40B4-BE49-F238E27FC236}">
                <a16:creationId xmlns:a16="http://schemas.microsoft.com/office/drawing/2014/main" id="{EEA92AD9-20C2-E731-6748-2D8CF6F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91" y="2495862"/>
            <a:ext cx="1566999" cy="208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886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DF1C5-67D6-F6C5-3C42-BF8AF2ABE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A1C245D3-10BD-2B95-8C17-C27BD89DD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05" y="10120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5F66551-927A-DE2F-9038-E5A7F0662467}"/>
              </a:ext>
            </a:extLst>
          </p:cNvPr>
          <p:cNvSpPr txBox="1"/>
          <p:nvPr/>
        </p:nvSpPr>
        <p:spPr>
          <a:xfrm>
            <a:off x="880581" y="2010176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Justyna Bartnicka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E-mail: j.bartnicka@podkarpackie.pl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Phone: + 48 17 743 32 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Anna Tendera-Cioch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E-mail: a.cioch@podkarpackie.pl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Phone: + 48 17 743 32 35</a:t>
            </a: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4641AFB-8C66-FFD9-EFF4-15035345BA98}"/>
              </a:ext>
            </a:extLst>
          </p:cNvPr>
          <p:cNvSpPr txBox="1"/>
          <p:nvPr/>
        </p:nvSpPr>
        <p:spPr>
          <a:xfrm>
            <a:off x="880582" y="4294069"/>
            <a:ext cx="44967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Marshal’s Office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of the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Podkarpackie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Region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Department of Regional Development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Lubelska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4, 35-241 Rzeszow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Poland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63D9EF2-2859-8722-12C6-7CCFB2BCBF57}"/>
              </a:ext>
            </a:extLst>
          </p:cNvPr>
          <p:cNvSpPr txBox="1"/>
          <p:nvPr/>
        </p:nvSpPr>
        <p:spPr>
          <a:xfrm>
            <a:off x="937503" y="578178"/>
            <a:ext cx="6094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B1063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Please contact us for </a:t>
            </a:r>
            <a:b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B1063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B1063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further discussions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B1063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12402BB4-0EBB-A903-367F-CA34D5A78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693" y="-1"/>
            <a:ext cx="6686307" cy="44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56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B14DCA3F-9DB3-71D9-3162-278945BD1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000" y="-42333"/>
            <a:ext cx="5184000" cy="1728000"/>
          </a:xfrm>
        </p:spPr>
        <p:txBody>
          <a:bodyPr/>
          <a:lstStyle/>
          <a:p>
            <a:r>
              <a:rPr lang="sv-SE" dirty="0"/>
              <a:t>Region Jönköping County</a:t>
            </a:r>
          </a:p>
        </p:txBody>
      </p:sp>
      <p:pic>
        <p:nvPicPr>
          <p:cNvPr id="9" name="Bildobjekt 8" descr="En bild som visar karta">
            <a:extLst>
              <a:ext uri="{FF2B5EF4-FFF2-40B4-BE49-F238E27FC236}">
                <a16:creationId xmlns:a16="http://schemas.microsoft.com/office/drawing/2014/main" id="{7A18987B-D549-D145-7230-4D1FF34874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256" y="0"/>
            <a:ext cx="4337686" cy="6858000"/>
          </a:xfrm>
          <a:prstGeom prst="rect">
            <a:avLst/>
          </a:prstGeom>
          <a:noFill/>
        </p:spPr>
      </p:pic>
      <p:sp>
        <p:nvSpPr>
          <p:cNvPr id="12" name="Text Box 1">
            <a:extLst>
              <a:ext uri="{FF2B5EF4-FFF2-40B4-BE49-F238E27FC236}">
                <a16:creationId xmlns:a16="http://schemas.microsoft.com/office/drawing/2014/main" id="{DB1D6999-2F3C-4128-3E90-460C5B301753}"/>
              </a:ext>
            </a:extLst>
          </p:cNvPr>
          <p:cNvSpPr txBox="1"/>
          <p:nvPr/>
        </p:nvSpPr>
        <p:spPr>
          <a:xfrm>
            <a:off x="999085" y="1504816"/>
            <a:ext cx="4250248" cy="2542251"/>
          </a:xfrm>
          <a:prstGeom prst="roundRect">
            <a:avLst/>
          </a:prstGeom>
          <a:solidFill>
            <a:srgbClr val="F3B7B7"/>
          </a:solidFill>
          <a:ln>
            <a:solidFill>
              <a:srgbClr val="F3B7B7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GB" sz="1600" b="1" i="1" dirty="0">
                <a:solidFill>
                  <a:srgbClr val="11111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Our strengths</a:t>
            </a:r>
            <a:endParaRPr lang="sv-SE" sz="1100" i="1" dirty="0">
              <a:effectLst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600"/>
              </a:spcAft>
              <a:buSzPts val="1100"/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rgbClr val="11111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Global leader in production technology.</a:t>
            </a:r>
            <a:endParaRPr lang="sv-SE" sz="105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Aft>
                <a:spcPts val="600"/>
              </a:spcAft>
              <a:buSzPts val="1100"/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rgbClr val="11111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Variety of companies and industries in the region – creating a unique spiral of development and specialisation.</a:t>
            </a:r>
          </a:p>
          <a:p>
            <a:pPr marL="342900" lvl="0" indent="-342900" algn="just">
              <a:spcAft>
                <a:spcPts val="600"/>
              </a:spcAft>
              <a:buSzPts val="1100"/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rgbClr val="111111"/>
                </a:solidFill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Strong innovator</a:t>
            </a:r>
            <a:endParaRPr lang="en-GB" sz="1200" dirty="0">
              <a:solidFill>
                <a:srgbClr val="111111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Aft>
                <a:spcPts val="600"/>
              </a:spcAft>
              <a:buSzPts val="1100"/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rgbClr val="11111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Geographical position in the centre of Northern Europe</a:t>
            </a:r>
          </a:p>
          <a:p>
            <a:pPr marL="342900" lvl="0" indent="-342900" algn="just">
              <a:spcAft>
                <a:spcPts val="600"/>
              </a:spcAft>
              <a:buSzPts val="1100"/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rgbClr val="111111"/>
                </a:solidFill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Close cooperation with research </a:t>
            </a:r>
            <a:r>
              <a:rPr lang="en-GB" sz="1200" dirty="0" err="1">
                <a:solidFill>
                  <a:srgbClr val="111111"/>
                </a:solidFill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centers</a:t>
            </a:r>
            <a:r>
              <a:rPr lang="en-GB" sz="1200" dirty="0">
                <a:solidFill>
                  <a:srgbClr val="111111"/>
                </a:solidFill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and universities.</a:t>
            </a:r>
          </a:p>
          <a:p>
            <a:pPr lvl="0" algn="just">
              <a:lnSpc>
                <a:spcPct val="105000"/>
              </a:lnSpc>
              <a:buSzPts val="1100"/>
            </a:pPr>
            <a:endParaRPr lang="sv-SE" sz="10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algn="just">
              <a:lnSpc>
                <a:spcPct val="105000"/>
              </a:lnSpc>
              <a:spcAft>
                <a:spcPts val="800"/>
              </a:spcAft>
            </a:pPr>
            <a:r>
              <a:rPr lang="en-GB" sz="1000" dirty="0">
                <a:solidFill>
                  <a:srgbClr val="11111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 </a:t>
            </a:r>
            <a:endParaRPr lang="sv-SE" sz="1000" dirty="0">
              <a:effectLst/>
              <a:ea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US" sz="1000" dirty="0">
                <a:effectLst/>
                <a:ea typeface="Calibri" panose="020F0502020204030204" pitchFamily="34" charset="0"/>
              </a:rPr>
              <a:t> </a:t>
            </a:r>
            <a:endParaRPr lang="sv-SE" sz="10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C37B208-5C82-D0EB-98D7-C0D1017F8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84" y="4047068"/>
            <a:ext cx="5309075" cy="268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08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190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B12461-EFAB-9BF6-28BC-6AA34BB35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688" y="0"/>
            <a:ext cx="9360000" cy="1296000"/>
          </a:xfrm>
        </p:spPr>
        <p:txBody>
          <a:bodyPr/>
          <a:lstStyle/>
          <a:p>
            <a:r>
              <a:rPr lang="sv-SE" dirty="0"/>
              <a:t>S3 - </a:t>
            </a:r>
            <a:r>
              <a:rPr lang="sv-SE" dirty="0" err="1"/>
              <a:t>European</a:t>
            </a:r>
            <a:r>
              <a:rPr lang="sv-SE" dirty="0"/>
              <a:t> </a:t>
            </a:r>
            <a:r>
              <a:rPr lang="sv-SE" dirty="0" err="1"/>
              <a:t>strategy</a:t>
            </a:r>
            <a:r>
              <a:rPr lang="sv-SE" dirty="0"/>
              <a:t>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0138239-AF3C-2E1C-5CF4-7F730CC31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EE230D5-B6F6-B954-BAC6-41F2101946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6100" y="971550"/>
            <a:ext cx="9359900" cy="5717117"/>
          </a:xfrm>
        </p:spPr>
        <p:txBody>
          <a:bodyPr/>
          <a:lstStyle/>
          <a:p>
            <a:r>
              <a:rPr lang="en-GB" sz="2000" i="1" dirty="0"/>
              <a:t>Strategic goals (-2027):</a:t>
            </a:r>
          </a:p>
          <a:p>
            <a:pPr lvl="2">
              <a:spcAft>
                <a:spcPts val="600"/>
              </a:spcAft>
            </a:pPr>
            <a:r>
              <a:rPr lang="en-GB" sz="1800" dirty="0"/>
              <a:t>Influencing in policy making </a:t>
            </a:r>
          </a:p>
          <a:p>
            <a:pPr lvl="2">
              <a:spcAft>
                <a:spcPts val="600"/>
              </a:spcAft>
            </a:pPr>
            <a:r>
              <a:rPr lang="en-GB" sz="1800" dirty="0"/>
              <a:t>Collaborations to achieve implementation and transformation ability for the regional development mission</a:t>
            </a:r>
          </a:p>
          <a:p>
            <a:pPr lvl="2">
              <a:spcAft>
                <a:spcPts val="600"/>
              </a:spcAft>
            </a:pPr>
            <a:r>
              <a:rPr lang="en-GB" sz="1800" dirty="0"/>
              <a:t>Foundation for Investments and attractivity</a:t>
            </a:r>
          </a:p>
          <a:p>
            <a:pPr lvl="1"/>
            <a:r>
              <a:rPr lang="en-GB" sz="2000" i="1" dirty="0"/>
              <a:t>Operational goals  (2024 – 2027):</a:t>
            </a:r>
          </a:p>
          <a:p>
            <a:pPr lvl="2">
              <a:spcAft>
                <a:spcPts val="600"/>
              </a:spcAft>
            </a:pPr>
            <a:r>
              <a:rPr lang="en-GB" sz="1800" dirty="0"/>
              <a:t>Participating in working groups, networks, projects to build relationships and social capital. </a:t>
            </a:r>
          </a:p>
          <a:p>
            <a:pPr lvl="2">
              <a:spcAft>
                <a:spcPts val="600"/>
              </a:spcAft>
            </a:pPr>
            <a:r>
              <a:rPr lang="en-GB" sz="1800" dirty="0"/>
              <a:t>Participating and leading projects for getting the reputation of being a partner that is reliable and gets the work done. </a:t>
            </a:r>
          </a:p>
          <a:p>
            <a:pPr lvl="1"/>
            <a:r>
              <a:rPr lang="en-GB" sz="2000" i="1" dirty="0"/>
              <a:t>Acting (2024)</a:t>
            </a:r>
          </a:p>
          <a:p>
            <a:pPr lvl="2">
              <a:spcAft>
                <a:spcPts val="600"/>
              </a:spcAft>
            </a:pPr>
            <a:r>
              <a:rPr lang="en-GB" sz="1800" dirty="0"/>
              <a:t>Cooperate – Participating in relevant conferences and networking opportunities.</a:t>
            </a:r>
          </a:p>
          <a:p>
            <a:pPr lvl="2">
              <a:spcAft>
                <a:spcPts val="600"/>
              </a:spcAft>
            </a:pPr>
            <a:r>
              <a:rPr lang="en-GB" sz="1800" dirty="0"/>
              <a:t>Communicate – Learning and doing</a:t>
            </a:r>
          </a:p>
          <a:p>
            <a:pPr lvl="2">
              <a:spcAft>
                <a:spcPts val="600"/>
              </a:spcAft>
            </a:pPr>
            <a:r>
              <a:rPr lang="en-GB" sz="1800" dirty="0"/>
              <a:t>Building capacity – Interreg/CoP</a:t>
            </a:r>
          </a:p>
          <a:p>
            <a:pPr lvl="2">
              <a:spcAft>
                <a:spcPts val="600"/>
              </a:spcAft>
            </a:pPr>
            <a:r>
              <a:rPr lang="en-GB" sz="1800" dirty="0"/>
              <a:t>Creating size for relevancy  – SMÖ-S3 och SBHSS</a:t>
            </a:r>
            <a:endParaRPr lang="en-GB" dirty="0"/>
          </a:p>
        </p:txBody>
      </p:sp>
      <p:pic>
        <p:nvPicPr>
          <p:cNvPr id="8" name="Platshållare för bild 7" descr="En bild som visar text, logotyp, Teckensnitt, Grafik">
            <a:extLst>
              <a:ext uri="{FF2B5EF4-FFF2-40B4-BE49-F238E27FC236}">
                <a16:creationId xmlns:a16="http://schemas.microsoft.com/office/drawing/2014/main" id="{B4BBBAA7-F3D9-FE20-D50E-4A0025532C7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>
            <a:fillRect/>
          </a:stretch>
        </p:blipFill>
        <p:spPr>
          <a:xfrm>
            <a:off x="10125941" y="287999"/>
            <a:ext cx="1754059" cy="1754059"/>
          </a:xfrm>
        </p:spPr>
      </p:pic>
    </p:spTree>
    <p:extLst>
      <p:ext uri="{BB962C8B-B14F-4D97-AF65-F5344CB8AC3E}">
        <p14:creationId xmlns:p14="http://schemas.microsoft.com/office/powerpoint/2010/main" val="534877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DEDFFC9-1584-C146-48C7-C7459F2E8A3D}"/>
              </a:ext>
            </a:extLst>
          </p:cNvPr>
          <p:cNvPicPr/>
          <p:nvPr/>
        </p:nvPicPr>
        <p:blipFill rotWithShape="1">
          <a:blip r:embed="rId2">
            <a:alphaModFix amt="2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73" b="17354"/>
          <a:stretch/>
        </p:blipFill>
        <p:spPr bwMode="auto">
          <a:xfrm>
            <a:off x="144476" y="126274"/>
            <a:ext cx="11143902" cy="673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ubrik 3">
            <a:extLst>
              <a:ext uri="{FF2B5EF4-FFF2-40B4-BE49-F238E27FC236}">
                <a16:creationId xmlns:a16="http://schemas.microsoft.com/office/drawing/2014/main" id="{5312F0F8-2702-7E4A-A865-1DDB940DA45A}"/>
              </a:ext>
            </a:extLst>
          </p:cNvPr>
          <p:cNvSpPr txBox="1">
            <a:spLocks/>
          </p:cNvSpPr>
          <p:nvPr/>
        </p:nvSpPr>
        <p:spPr>
          <a:xfrm>
            <a:off x="1260282" y="798890"/>
            <a:ext cx="9508474" cy="45954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j-ea"/>
                <a:cs typeface="+mj-cs"/>
              </a:rPr>
              <a:t>S3-Platform - Småland och öarna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j-ea"/>
              <a:cs typeface="+mj-cs"/>
            </a:endParaRPr>
          </a:p>
        </p:txBody>
      </p:sp>
      <p:sp>
        <p:nvSpPr>
          <p:cNvPr id="2" name="Rubrik 3">
            <a:extLst>
              <a:ext uri="{FF2B5EF4-FFF2-40B4-BE49-F238E27FC236}">
                <a16:creationId xmlns:a16="http://schemas.microsoft.com/office/drawing/2014/main" id="{84749B42-17A7-618F-1C91-3EB617B5DBD4}"/>
              </a:ext>
            </a:extLst>
          </p:cNvPr>
          <p:cNvSpPr txBox="1">
            <a:spLocks/>
          </p:cNvSpPr>
          <p:nvPr/>
        </p:nvSpPr>
        <p:spPr>
          <a:xfrm>
            <a:off x="4834893" y="2189769"/>
            <a:ext cx="3458082" cy="334339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j-ea"/>
                <a:cs typeface="+mj-cs"/>
              </a:rPr>
              <a:t>Four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j-ea"/>
                <a:cs typeface="+mj-cs"/>
              </a:rPr>
              <a:t> Countys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j-ea"/>
                <a:cs typeface="+mj-cs"/>
              </a:rPr>
              <a:t>34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j-ea"/>
                <a:cs typeface="+mj-cs"/>
              </a:rPr>
              <a:t>municipalities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j-ea"/>
                <a:cs typeface="+mj-cs"/>
              </a:rPr>
              <a:t>Three Universitys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j-ea"/>
                <a:cs typeface="+mj-cs"/>
              </a:rPr>
              <a:t>882 000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j-ea"/>
                <a:cs typeface="+mj-cs"/>
              </a:rPr>
              <a:t>inhabitants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j-ea"/>
                <a:cs typeface="+mj-cs"/>
              </a:rPr>
              <a:t>33 000 km</a:t>
            </a:r>
            <a:r>
              <a:rPr kumimoji="0" lang="sv-SE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j-ea"/>
                <a:cs typeface="+mj-cs"/>
              </a:rPr>
              <a:t>2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j-ea"/>
                <a:cs typeface="+mj-cs"/>
              </a:rPr>
              <a:t>49 000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j-ea"/>
                <a:cs typeface="+mj-cs"/>
              </a:rPr>
              <a:t>companies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sv-SE" sz="2400" dirty="0">
                <a:solidFill>
                  <a:prstClr val="black"/>
                </a:solidFill>
                <a:latin typeface="Avenir Next LT Pro Light" panose="020B0304020202020204" pitchFamily="34" charset="0"/>
              </a:rPr>
              <a:t>1 NUTS2-area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9968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55F56D3F-5358-06CD-9703-3DCC3DB43C01}"/>
              </a:ext>
            </a:extLst>
          </p:cNvPr>
          <p:cNvPicPr/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73" b="17354"/>
          <a:stretch/>
        </p:blipFill>
        <p:spPr bwMode="auto">
          <a:xfrm>
            <a:off x="90155" y="0"/>
            <a:ext cx="11143902" cy="673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A2BA03B8-9098-12ED-8023-95F8FA233289}"/>
              </a:ext>
            </a:extLst>
          </p:cNvPr>
          <p:cNvSpPr/>
          <p:nvPr/>
        </p:nvSpPr>
        <p:spPr>
          <a:xfrm>
            <a:off x="464841" y="1752778"/>
            <a:ext cx="2160000" cy="2880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93D69"/>
            </a:solidFill>
          </a:ln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Forestry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 and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wood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processing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25FDBB9A-893E-0A50-B04C-94E3B578A7F1}"/>
              </a:ext>
            </a:extLst>
          </p:cNvPr>
          <p:cNvSpPr/>
          <p:nvPr/>
        </p:nvSpPr>
        <p:spPr>
          <a:xfrm>
            <a:off x="2725361" y="1752778"/>
            <a:ext cx="2160000" cy="2880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93D69"/>
            </a:solidFill>
          </a:ln>
          <a:effectLst>
            <a:outerShdw blurRad="508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889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Smart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industry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2B1DD78E-A136-BC1F-C01D-201706F5C7F8}"/>
              </a:ext>
            </a:extLst>
          </p:cNvPr>
          <p:cNvSpPr/>
          <p:nvPr/>
        </p:nvSpPr>
        <p:spPr>
          <a:xfrm>
            <a:off x="5026657" y="1740743"/>
            <a:ext cx="2160000" cy="2880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93D69"/>
            </a:solidFill>
          </a:ln>
          <a:effectLst>
            <a:outerShdw blurRad="508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889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Digital services</a:t>
            </a: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</a:b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</a:b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1A86ED9A-5223-43F5-95A3-5C11BBDCC607}"/>
              </a:ext>
            </a:extLst>
          </p:cNvPr>
          <p:cNvSpPr/>
          <p:nvPr/>
        </p:nvSpPr>
        <p:spPr>
          <a:xfrm>
            <a:off x="7306639" y="1758751"/>
            <a:ext cx="2160000" cy="2880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93D69"/>
            </a:solidFill>
          </a:ln>
          <a:effectLst>
            <a:outerShdw blurRad="508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889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Tourism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 and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attracitvity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C5A8F76C-AA22-A19D-C0E0-7BCD9690303A}"/>
              </a:ext>
            </a:extLst>
          </p:cNvPr>
          <p:cNvSpPr/>
          <p:nvPr/>
        </p:nvSpPr>
        <p:spPr>
          <a:xfrm>
            <a:off x="9586621" y="1752778"/>
            <a:ext cx="2160000" cy="2880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93D69"/>
            </a:solidFill>
          </a:ln>
          <a:effectLst>
            <a:outerShdw blurRad="508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889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Food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 stuff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D320C35A-F708-BE81-2562-EDB304BA4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61" y="2847703"/>
            <a:ext cx="1684341" cy="677908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BCDA47C4-A5E6-8AF4-6321-9C1D8262E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2661" y="2847703"/>
            <a:ext cx="1869323" cy="722056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8316D19F-4FE3-78AB-8D73-FB684A390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95912" y="3208731"/>
            <a:ext cx="1400175" cy="17145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A0E0D4C1-96EE-9901-F3B6-4F07382A39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62425" y="3053306"/>
            <a:ext cx="1786293" cy="482299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564F21BA-5E26-C16D-8A4B-0CEFD70AA4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764" y="2976438"/>
            <a:ext cx="1772335" cy="807486"/>
          </a:xfrm>
          <a:prstGeom prst="rect">
            <a:avLst/>
          </a:prstGeom>
        </p:spPr>
      </p:pic>
      <p:grpSp>
        <p:nvGrpSpPr>
          <p:cNvPr id="41" name="Grupp 40">
            <a:extLst>
              <a:ext uri="{FF2B5EF4-FFF2-40B4-BE49-F238E27FC236}">
                <a16:creationId xmlns:a16="http://schemas.microsoft.com/office/drawing/2014/main" id="{DB457C2E-99BF-62A7-4082-9FB337CA1EBA}"/>
              </a:ext>
            </a:extLst>
          </p:cNvPr>
          <p:cNvGrpSpPr/>
          <p:nvPr/>
        </p:nvGrpSpPr>
        <p:grpSpPr>
          <a:xfrm>
            <a:off x="1522482" y="4620743"/>
            <a:ext cx="9158218" cy="389407"/>
            <a:chOff x="1522482" y="4620743"/>
            <a:chExt cx="9158218" cy="389407"/>
          </a:xfrm>
        </p:grpSpPr>
        <p:cxnSp>
          <p:nvCxnSpPr>
            <p:cNvPr id="26" name="Rak koppling 25">
              <a:extLst>
                <a:ext uri="{FF2B5EF4-FFF2-40B4-BE49-F238E27FC236}">
                  <a16:creationId xmlns:a16="http://schemas.microsoft.com/office/drawing/2014/main" id="{F7573E38-2A56-3C65-3346-7FDDA660A24F}"/>
                </a:ext>
              </a:extLst>
            </p:cNvPr>
            <p:cNvCxnSpPr>
              <a:cxnSpLocks/>
            </p:cNvCxnSpPr>
            <p:nvPr/>
          </p:nvCxnSpPr>
          <p:spPr>
            <a:xfrm>
              <a:off x="1535182" y="4632778"/>
              <a:ext cx="0" cy="377372"/>
            </a:xfrm>
            <a:prstGeom prst="line">
              <a:avLst/>
            </a:prstGeom>
            <a:ln w="38100">
              <a:solidFill>
                <a:srgbClr val="793D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ak koppling 27">
              <a:extLst>
                <a:ext uri="{FF2B5EF4-FFF2-40B4-BE49-F238E27FC236}">
                  <a16:creationId xmlns:a16="http://schemas.microsoft.com/office/drawing/2014/main" id="{C9661F20-3ECD-641C-2EA7-4C5721C0C911}"/>
                </a:ext>
              </a:extLst>
            </p:cNvPr>
            <p:cNvCxnSpPr>
              <a:cxnSpLocks/>
            </p:cNvCxnSpPr>
            <p:nvPr/>
          </p:nvCxnSpPr>
          <p:spPr>
            <a:xfrm>
              <a:off x="1522482" y="4989775"/>
              <a:ext cx="9158218" cy="0"/>
            </a:xfrm>
            <a:prstGeom prst="line">
              <a:avLst/>
            </a:prstGeom>
            <a:ln w="38100">
              <a:solidFill>
                <a:srgbClr val="793D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ak koppling 28">
              <a:extLst>
                <a:ext uri="{FF2B5EF4-FFF2-40B4-BE49-F238E27FC236}">
                  <a16:creationId xmlns:a16="http://schemas.microsoft.com/office/drawing/2014/main" id="{5E093502-BDBF-6CCF-81CD-547D60B81C62}"/>
                </a:ext>
              </a:extLst>
            </p:cNvPr>
            <p:cNvCxnSpPr/>
            <p:nvPr/>
          </p:nvCxnSpPr>
          <p:spPr>
            <a:xfrm>
              <a:off x="3802408" y="4632778"/>
              <a:ext cx="0" cy="347472"/>
            </a:xfrm>
            <a:prstGeom prst="line">
              <a:avLst/>
            </a:prstGeom>
            <a:ln w="38100">
              <a:solidFill>
                <a:srgbClr val="793D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ak koppling 29">
              <a:extLst>
                <a:ext uri="{FF2B5EF4-FFF2-40B4-BE49-F238E27FC236}">
                  <a16:creationId xmlns:a16="http://schemas.microsoft.com/office/drawing/2014/main" id="{D9CAE35C-114E-0A85-1613-12360F6D76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620743"/>
              <a:ext cx="1513" cy="369032"/>
            </a:xfrm>
            <a:prstGeom prst="line">
              <a:avLst/>
            </a:prstGeom>
            <a:ln w="38100">
              <a:solidFill>
                <a:srgbClr val="793D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ak koppling 30">
              <a:extLst>
                <a:ext uri="{FF2B5EF4-FFF2-40B4-BE49-F238E27FC236}">
                  <a16:creationId xmlns:a16="http://schemas.microsoft.com/office/drawing/2014/main" id="{BD03E5F4-758D-63C4-C700-93E0B0A68D14}"/>
                </a:ext>
              </a:extLst>
            </p:cNvPr>
            <p:cNvCxnSpPr/>
            <p:nvPr/>
          </p:nvCxnSpPr>
          <p:spPr>
            <a:xfrm>
              <a:off x="8386639" y="4632778"/>
              <a:ext cx="0" cy="347472"/>
            </a:xfrm>
            <a:prstGeom prst="line">
              <a:avLst/>
            </a:prstGeom>
            <a:ln w="38100">
              <a:solidFill>
                <a:srgbClr val="793D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ak koppling 31">
              <a:extLst>
                <a:ext uri="{FF2B5EF4-FFF2-40B4-BE49-F238E27FC236}">
                  <a16:creationId xmlns:a16="http://schemas.microsoft.com/office/drawing/2014/main" id="{2215D7DF-8873-8A2A-1DFF-A37F44E00158}"/>
                </a:ext>
              </a:extLst>
            </p:cNvPr>
            <p:cNvCxnSpPr/>
            <p:nvPr/>
          </p:nvCxnSpPr>
          <p:spPr>
            <a:xfrm>
              <a:off x="10660652" y="4632778"/>
              <a:ext cx="0" cy="347472"/>
            </a:xfrm>
            <a:prstGeom prst="line">
              <a:avLst/>
            </a:prstGeom>
            <a:ln w="38100">
              <a:solidFill>
                <a:srgbClr val="793D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ubrik 3">
            <a:extLst>
              <a:ext uri="{FF2B5EF4-FFF2-40B4-BE49-F238E27FC236}">
                <a16:creationId xmlns:a16="http://schemas.microsoft.com/office/drawing/2014/main" id="{53675FDC-F83E-A16D-5E56-D446AB800ABC}"/>
              </a:ext>
            </a:extLst>
          </p:cNvPr>
          <p:cNvSpPr txBox="1">
            <a:spLocks/>
          </p:cNvSpPr>
          <p:nvPr/>
        </p:nvSpPr>
        <p:spPr>
          <a:xfrm>
            <a:off x="1399163" y="637446"/>
            <a:ext cx="9410784" cy="49656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/>
          <a:lstStyle>
            <a:defPPr>
              <a:defRPr lang="sv-S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One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plattform,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five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thematic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areas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with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five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coordinating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stakeholders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165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2">
            <a:extLst>
              <a:ext uri="{FF2B5EF4-FFF2-40B4-BE49-F238E27FC236}">
                <a16:creationId xmlns:a16="http://schemas.microsoft.com/office/drawing/2014/main" id="{E9CACA5A-D01D-A8A7-DA21-7A35D402115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2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73" b="17354"/>
          <a:stretch/>
        </p:blipFill>
        <p:spPr bwMode="auto">
          <a:xfrm>
            <a:off x="90155" y="0"/>
            <a:ext cx="11143902" cy="673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Grupp 109">
            <a:extLst>
              <a:ext uri="{FF2B5EF4-FFF2-40B4-BE49-F238E27FC236}">
                <a16:creationId xmlns:a16="http://schemas.microsoft.com/office/drawing/2014/main" id="{E4992C2B-35A6-4DA0-504E-5934224E966A}"/>
              </a:ext>
            </a:extLst>
          </p:cNvPr>
          <p:cNvGrpSpPr/>
          <p:nvPr/>
        </p:nvGrpSpPr>
        <p:grpSpPr>
          <a:xfrm>
            <a:off x="3180523" y="1692776"/>
            <a:ext cx="6611379" cy="3253093"/>
            <a:chOff x="3150660" y="1710252"/>
            <a:chExt cx="6611379" cy="3253093"/>
          </a:xfrm>
        </p:grpSpPr>
        <p:pic>
          <p:nvPicPr>
            <p:cNvPr id="11" name="Bild 10">
              <a:extLst>
                <a:ext uri="{FF2B5EF4-FFF2-40B4-BE49-F238E27FC236}">
                  <a16:creationId xmlns:a16="http://schemas.microsoft.com/office/drawing/2014/main" id="{A0E0D4C1-96EE-9901-F3B6-4F07382A3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25503" y="2430022"/>
              <a:ext cx="1036536" cy="279865"/>
            </a:xfrm>
            <a:prstGeom prst="rect">
              <a:avLst/>
            </a:prstGeom>
          </p:spPr>
        </p:pic>
        <p:sp>
          <p:nvSpPr>
            <p:cNvPr id="25" name="Ellips 24">
              <a:extLst>
                <a:ext uri="{FF2B5EF4-FFF2-40B4-BE49-F238E27FC236}">
                  <a16:creationId xmlns:a16="http://schemas.microsoft.com/office/drawing/2014/main" id="{C426CCF0-DC1B-D351-3BF1-4495E9484DB7}"/>
                </a:ext>
              </a:extLst>
            </p:cNvPr>
            <p:cNvSpPr/>
            <p:nvPr/>
          </p:nvSpPr>
          <p:spPr>
            <a:xfrm>
              <a:off x="3330324" y="3820859"/>
              <a:ext cx="163629" cy="15400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Ellips 26">
              <a:extLst>
                <a:ext uri="{FF2B5EF4-FFF2-40B4-BE49-F238E27FC236}">
                  <a16:creationId xmlns:a16="http://schemas.microsoft.com/office/drawing/2014/main" id="{9E5625A4-4FEC-8C4A-BDAD-02E54A01D5DF}"/>
                </a:ext>
              </a:extLst>
            </p:cNvPr>
            <p:cNvSpPr/>
            <p:nvPr/>
          </p:nvSpPr>
          <p:spPr>
            <a:xfrm>
              <a:off x="6311448" y="4724551"/>
              <a:ext cx="163629" cy="15400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Ellips 27">
              <a:extLst>
                <a:ext uri="{FF2B5EF4-FFF2-40B4-BE49-F238E27FC236}">
                  <a16:creationId xmlns:a16="http://schemas.microsoft.com/office/drawing/2014/main" id="{DEBEF5EE-5634-7EAC-774A-49C4ACE9B6EB}"/>
                </a:ext>
              </a:extLst>
            </p:cNvPr>
            <p:cNvSpPr/>
            <p:nvPr/>
          </p:nvSpPr>
          <p:spPr>
            <a:xfrm>
              <a:off x="7050038" y="1985070"/>
              <a:ext cx="163629" cy="15400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Ellips 28">
              <a:extLst>
                <a:ext uri="{FF2B5EF4-FFF2-40B4-BE49-F238E27FC236}">
                  <a16:creationId xmlns:a16="http://schemas.microsoft.com/office/drawing/2014/main" id="{08060096-6086-DF00-271C-062EA1D798A2}"/>
                </a:ext>
              </a:extLst>
            </p:cNvPr>
            <p:cNvSpPr/>
            <p:nvPr/>
          </p:nvSpPr>
          <p:spPr>
            <a:xfrm>
              <a:off x="6984107" y="4665959"/>
              <a:ext cx="163629" cy="15400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Ellips 30">
              <a:extLst>
                <a:ext uri="{FF2B5EF4-FFF2-40B4-BE49-F238E27FC236}">
                  <a16:creationId xmlns:a16="http://schemas.microsoft.com/office/drawing/2014/main" id="{B844AB34-1198-7711-058E-E55E7072BD59}"/>
                </a:ext>
              </a:extLst>
            </p:cNvPr>
            <p:cNvSpPr/>
            <p:nvPr/>
          </p:nvSpPr>
          <p:spPr>
            <a:xfrm>
              <a:off x="3911542" y="1710252"/>
              <a:ext cx="163629" cy="15400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Ellips 31">
              <a:extLst>
                <a:ext uri="{FF2B5EF4-FFF2-40B4-BE49-F238E27FC236}">
                  <a16:creationId xmlns:a16="http://schemas.microsoft.com/office/drawing/2014/main" id="{EE105ED2-EB5C-8FB9-5FD0-1682D669B674}"/>
                </a:ext>
              </a:extLst>
            </p:cNvPr>
            <p:cNvSpPr/>
            <p:nvPr/>
          </p:nvSpPr>
          <p:spPr>
            <a:xfrm>
              <a:off x="6078705" y="2632885"/>
              <a:ext cx="163629" cy="15400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Ellips 32">
              <a:extLst>
                <a:ext uri="{FF2B5EF4-FFF2-40B4-BE49-F238E27FC236}">
                  <a16:creationId xmlns:a16="http://schemas.microsoft.com/office/drawing/2014/main" id="{E8974297-7F1E-6EBC-1148-3B63424370BA}"/>
                </a:ext>
              </a:extLst>
            </p:cNvPr>
            <p:cNvSpPr/>
            <p:nvPr/>
          </p:nvSpPr>
          <p:spPr>
            <a:xfrm>
              <a:off x="4473975" y="4330895"/>
              <a:ext cx="163629" cy="15400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Ellips 64">
              <a:extLst>
                <a:ext uri="{FF2B5EF4-FFF2-40B4-BE49-F238E27FC236}">
                  <a16:creationId xmlns:a16="http://schemas.microsoft.com/office/drawing/2014/main" id="{013B98F4-ED02-19DE-B73F-069FA5769815}"/>
                </a:ext>
              </a:extLst>
            </p:cNvPr>
            <p:cNvSpPr/>
            <p:nvPr/>
          </p:nvSpPr>
          <p:spPr>
            <a:xfrm>
              <a:off x="5361973" y="4534226"/>
              <a:ext cx="163629" cy="15400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Ellips 65">
              <a:extLst>
                <a:ext uri="{FF2B5EF4-FFF2-40B4-BE49-F238E27FC236}">
                  <a16:creationId xmlns:a16="http://schemas.microsoft.com/office/drawing/2014/main" id="{A37C2E12-21F8-52AF-8FD8-90E0DC28DAF5}"/>
                </a:ext>
              </a:extLst>
            </p:cNvPr>
            <p:cNvSpPr/>
            <p:nvPr/>
          </p:nvSpPr>
          <p:spPr>
            <a:xfrm>
              <a:off x="3150660" y="4809341"/>
              <a:ext cx="163629" cy="15400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ubrik 3">
            <a:extLst>
              <a:ext uri="{FF2B5EF4-FFF2-40B4-BE49-F238E27FC236}">
                <a16:creationId xmlns:a16="http://schemas.microsoft.com/office/drawing/2014/main" id="{07890BCF-8DE9-F09F-5726-CFA6B88D438D}"/>
              </a:ext>
            </a:extLst>
          </p:cNvPr>
          <p:cNvSpPr txBox="1">
            <a:spLocks/>
          </p:cNvSpPr>
          <p:nvPr/>
        </p:nvSpPr>
        <p:spPr>
          <a:xfrm>
            <a:off x="2808377" y="499052"/>
            <a:ext cx="6247988" cy="48158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/>
          <a:lstStyle>
            <a:defPPr>
              <a:defRPr lang="sv-S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In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five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clusters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spanning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the area</a:t>
            </a:r>
          </a:p>
        </p:txBody>
      </p:sp>
      <p:grpSp>
        <p:nvGrpSpPr>
          <p:cNvPr id="115" name="Grupp 114">
            <a:extLst>
              <a:ext uri="{FF2B5EF4-FFF2-40B4-BE49-F238E27FC236}">
                <a16:creationId xmlns:a16="http://schemas.microsoft.com/office/drawing/2014/main" id="{5CDD758F-85D2-EF7E-215D-E541DAC43F50}"/>
              </a:ext>
            </a:extLst>
          </p:cNvPr>
          <p:cNvGrpSpPr/>
          <p:nvPr/>
        </p:nvGrpSpPr>
        <p:grpSpPr>
          <a:xfrm>
            <a:off x="3097000" y="2137470"/>
            <a:ext cx="6499620" cy="2948200"/>
            <a:chOff x="3097000" y="2137470"/>
            <a:chExt cx="6499620" cy="2948200"/>
          </a:xfrm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CDA47C4-A5E6-8AF4-6321-9C1D8262E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97000" y="4246141"/>
              <a:ext cx="760897" cy="293909"/>
            </a:xfrm>
            <a:prstGeom prst="rect">
              <a:avLst/>
            </a:prstGeom>
          </p:spPr>
        </p:pic>
        <p:sp>
          <p:nvSpPr>
            <p:cNvPr id="80" name="Ellips 79">
              <a:extLst>
                <a:ext uri="{FF2B5EF4-FFF2-40B4-BE49-F238E27FC236}">
                  <a16:creationId xmlns:a16="http://schemas.microsoft.com/office/drawing/2014/main" id="{A87CB180-5F5B-BB48-0577-8E8C86FB9B79}"/>
                </a:ext>
              </a:extLst>
            </p:cNvPr>
            <p:cNvSpPr/>
            <p:nvPr/>
          </p:nvSpPr>
          <p:spPr>
            <a:xfrm>
              <a:off x="3482724" y="3973259"/>
              <a:ext cx="163629" cy="154004"/>
            </a:xfrm>
            <a:prstGeom prst="ellipse">
              <a:avLst/>
            </a:prstGeom>
            <a:solidFill>
              <a:srgbClr val="793D69"/>
            </a:solidFill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Ellips 80">
              <a:extLst>
                <a:ext uri="{FF2B5EF4-FFF2-40B4-BE49-F238E27FC236}">
                  <a16:creationId xmlns:a16="http://schemas.microsoft.com/office/drawing/2014/main" id="{EE0B6209-E8D8-F8B8-7995-D3F8039615E6}"/>
                </a:ext>
              </a:extLst>
            </p:cNvPr>
            <p:cNvSpPr/>
            <p:nvPr/>
          </p:nvSpPr>
          <p:spPr>
            <a:xfrm>
              <a:off x="5932371" y="4724551"/>
              <a:ext cx="163629" cy="154004"/>
            </a:xfrm>
            <a:prstGeom prst="ellipse">
              <a:avLst/>
            </a:prstGeom>
            <a:solidFill>
              <a:srgbClr val="793D69"/>
            </a:solidFill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Ellips 81">
              <a:extLst>
                <a:ext uri="{FF2B5EF4-FFF2-40B4-BE49-F238E27FC236}">
                  <a16:creationId xmlns:a16="http://schemas.microsoft.com/office/drawing/2014/main" id="{D7CCE7C0-3855-04A7-B5E9-B4565EFEF713}"/>
                </a:ext>
              </a:extLst>
            </p:cNvPr>
            <p:cNvSpPr/>
            <p:nvPr/>
          </p:nvSpPr>
          <p:spPr>
            <a:xfrm>
              <a:off x="7202438" y="2137470"/>
              <a:ext cx="163629" cy="154004"/>
            </a:xfrm>
            <a:prstGeom prst="ellipse">
              <a:avLst/>
            </a:prstGeom>
            <a:solidFill>
              <a:srgbClr val="793D69"/>
            </a:solidFill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Ellips 82">
              <a:extLst>
                <a:ext uri="{FF2B5EF4-FFF2-40B4-BE49-F238E27FC236}">
                  <a16:creationId xmlns:a16="http://schemas.microsoft.com/office/drawing/2014/main" id="{0CF18CC7-39CE-A5F1-6FE3-BD3FA11722CF}"/>
                </a:ext>
              </a:extLst>
            </p:cNvPr>
            <p:cNvSpPr/>
            <p:nvPr/>
          </p:nvSpPr>
          <p:spPr>
            <a:xfrm>
              <a:off x="3911992" y="2760869"/>
              <a:ext cx="163629" cy="154004"/>
            </a:xfrm>
            <a:prstGeom prst="ellipse">
              <a:avLst/>
            </a:prstGeom>
            <a:solidFill>
              <a:srgbClr val="793D69"/>
            </a:solidFill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Ellips 83">
              <a:extLst>
                <a:ext uri="{FF2B5EF4-FFF2-40B4-BE49-F238E27FC236}">
                  <a16:creationId xmlns:a16="http://schemas.microsoft.com/office/drawing/2014/main" id="{5E2C4C50-611A-05EB-878B-651586B6981F}"/>
                </a:ext>
              </a:extLst>
            </p:cNvPr>
            <p:cNvSpPr/>
            <p:nvPr/>
          </p:nvSpPr>
          <p:spPr>
            <a:xfrm>
              <a:off x="5235391" y="2755718"/>
              <a:ext cx="163629" cy="154004"/>
            </a:xfrm>
            <a:prstGeom prst="ellipse">
              <a:avLst/>
            </a:prstGeom>
            <a:solidFill>
              <a:srgbClr val="793D69"/>
            </a:solidFill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Ellips 84">
              <a:extLst>
                <a:ext uri="{FF2B5EF4-FFF2-40B4-BE49-F238E27FC236}">
                  <a16:creationId xmlns:a16="http://schemas.microsoft.com/office/drawing/2014/main" id="{A0440ACC-9D44-9AFA-3A45-F6E0BF4169E6}"/>
                </a:ext>
              </a:extLst>
            </p:cNvPr>
            <p:cNvSpPr/>
            <p:nvPr/>
          </p:nvSpPr>
          <p:spPr>
            <a:xfrm>
              <a:off x="9432991" y="2859748"/>
              <a:ext cx="163629" cy="154004"/>
            </a:xfrm>
            <a:prstGeom prst="ellipse">
              <a:avLst/>
            </a:prstGeom>
            <a:solidFill>
              <a:srgbClr val="793D69"/>
            </a:solidFill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Ellips 85">
              <a:extLst>
                <a:ext uri="{FF2B5EF4-FFF2-40B4-BE49-F238E27FC236}">
                  <a16:creationId xmlns:a16="http://schemas.microsoft.com/office/drawing/2014/main" id="{20743EFF-C849-1428-8525-259403C4D82A}"/>
                </a:ext>
              </a:extLst>
            </p:cNvPr>
            <p:cNvSpPr/>
            <p:nvPr/>
          </p:nvSpPr>
          <p:spPr>
            <a:xfrm>
              <a:off x="4585148" y="4931666"/>
              <a:ext cx="163629" cy="154004"/>
            </a:xfrm>
            <a:prstGeom prst="ellipse">
              <a:avLst/>
            </a:prstGeom>
            <a:solidFill>
              <a:srgbClr val="793D69"/>
            </a:solidFill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Ellips 86">
              <a:extLst>
                <a:ext uri="{FF2B5EF4-FFF2-40B4-BE49-F238E27FC236}">
                  <a16:creationId xmlns:a16="http://schemas.microsoft.com/office/drawing/2014/main" id="{13F612F1-7878-F7F1-32B8-C573647FFA6D}"/>
                </a:ext>
              </a:extLst>
            </p:cNvPr>
            <p:cNvSpPr/>
            <p:nvPr/>
          </p:nvSpPr>
          <p:spPr>
            <a:xfrm>
              <a:off x="6769242" y="3502300"/>
              <a:ext cx="163629" cy="154004"/>
            </a:xfrm>
            <a:prstGeom prst="ellipse">
              <a:avLst/>
            </a:prstGeom>
            <a:solidFill>
              <a:srgbClr val="793D69"/>
            </a:solidFill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Ellips 87">
              <a:extLst>
                <a:ext uri="{FF2B5EF4-FFF2-40B4-BE49-F238E27FC236}">
                  <a16:creationId xmlns:a16="http://schemas.microsoft.com/office/drawing/2014/main" id="{8A560F47-F733-BAB0-5577-939C27C79D54}"/>
                </a:ext>
              </a:extLst>
            </p:cNvPr>
            <p:cNvSpPr/>
            <p:nvPr/>
          </p:nvSpPr>
          <p:spPr>
            <a:xfrm>
              <a:off x="4417622" y="3579302"/>
              <a:ext cx="163629" cy="154004"/>
            </a:xfrm>
            <a:prstGeom prst="ellipse">
              <a:avLst/>
            </a:prstGeom>
            <a:solidFill>
              <a:srgbClr val="793D69"/>
            </a:solidFill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3" name="Grupp 112">
            <a:extLst>
              <a:ext uri="{FF2B5EF4-FFF2-40B4-BE49-F238E27FC236}">
                <a16:creationId xmlns:a16="http://schemas.microsoft.com/office/drawing/2014/main" id="{6BE89DC3-CB2E-D80B-0BA4-260D29632197}"/>
              </a:ext>
            </a:extLst>
          </p:cNvPr>
          <p:cNvGrpSpPr/>
          <p:nvPr/>
        </p:nvGrpSpPr>
        <p:grpSpPr>
          <a:xfrm>
            <a:off x="2933371" y="1904892"/>
            <a:ext cx="6580317" cy="2942418"/>
            <a:chOff x="2933371" y="1904892"/>
            <a:chExt cx="6580317" cy="2942418"/>
          </a:xfrm>
        </p:grpSpPr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8316D19F-4FE3-78AB-8D73-FB684A390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97000" y="2000590"/>
              <a:ext cx="1105988" cy="135427"/>
            </a:xfrm>
            <a:prstGeom prst="rect">
              <a:avLst/>
            </a:prstGeom>
          </p:spPr>
        </p:pic>
        <p:sp>
          <p:nvSpPr>
            <p:cNvPr id="92" name="Ellips 91">
              <a:extLst>
                <a:ext uri="{FF2B5EF4-FFF2-40B4-BE49-F238E27FC236}">
                  <a16:creationId xmlns:a16="http://schemas.microsoft.com/office/drawing/2014/main" id="{5B3074A7-8038-C2F9-FBB1-1314621D8C34}"/>
                </a:ext>
              </a:extLst>
            </p:cNvPr>
            <p:cNvSpPr/>
            <p:nvPr/>
          </p:nvSpPr>
          <p:spPr>
            <a:xfrm>
              <a:off x="3635124" y="4125659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Ellips 92">
              <a:extLst>
                <a:ext uri="{FF2B5EF4-FFF2-40B4-BE49-F238E27FC236}">
                  <a16:creationId xmlns:a16="http://schemas.microsoft.com/office/drawing/2014/main" id="{11DD1509-9E5E-BED6-50EB-1ED00A8379C9}"/>
                </a:ext>
              </a:extLst>
            </p:cNvPr>
            <p:cNvSpPr/>
            <p:nvPr/>
          </p:nvSpPr>
          <p:spPr>
            <a:xfrm>
              <a:off x="6523215" y="4655337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Ellips 93">
              <a:extLst>
                <a:ext uri="{FF2B5EF4-FFF2-40B4-BE49-F238E27FC236}">
                  <a16:creationId xmlns:a16="http://schemas.microsoft.com/office/drawing/2014/main" id="{317F0DFB-5E88-C78E-2255-857FCFEB4CE8}"/>
                </a:ext>
              </a:extLst>
            </p:cNvPr>
            <p:cNvSpPr/>
            <p:nvPr/>
          </p:nvSpPr>
          <p:spPr>
            <a:xfrm>
              <a:off x="2933371" y="4693306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Ellips 94">
              <a:extLst>
                <a:ext uri="{FF2B5EF4-FFF2-40B4-BE49-F238E27FC236}">
                  <a16:creationId xmlns:a16="http://schemas.microsoft.com/office/drawing/2014/main" id="{D4FBEFF2-3C85-7C45-28F2-07017592B6DC}"/>
                </a:ext>
              </a:extLst>
            </p:cNvPr>
            <p:cNvSpPr/>
            <p:nvPr/>
          </p:nvSpPr>
          <p:spPr>
            <a:xfrm>
              <a:off x="6014223" y="3748079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Ellips 95">
              <a:extLst>
                <a:ext uri="{FF2B5EF4-FFF2-40B4-BE49-F238E27FC236}">
                  <a16:creationId xmlns:a16="http://schemas.microsoft.com/office/drawing/2014/main" id="{C34B4614-18FA-4737-4CF9-FE4EBB7EF4B9}"/>
                </a:ext>
              </a:extLst>
            </p:cNvPr>
            <p:cNvSpPr/>
            <p:nvPr/>
          </p:nvSpPr>
          <p:spPr>
            <a:xfrm>
              <a:off x="6259496" y="1904892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Ellips 96">
              <a:extLst>
                <a:ext uri="{FF2B5EF4-FFF2-40B4-BE49-F238E27FC236}">
                  <a16:creationId xmlns:a16="http://schemas.microsoft.com/office/drawing/2014/main" id="{197B5973-0412-F584-49A3-E3AEA5F5679E}"/>
                </a:ext>
              </a:extLst>
            </p:cNvPr>
            <p:cNvSpPr/>
            <p:nvPr/>
          </p:nvSpPr>
          <p:spPr>
            <a:xfrm>
              <a:off x="3657582" y="3224778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Ellips 97">
              <a:extLst>
                <a:ext uri="{FF2B5EF4-FFF2-40B4-BE49-F238E27FC236}">
                  <a16:creationId xmlns:a16="http://schemas.microsoft.com/office/drawing/2014/main" id="{53A86925-BB2B-FCCC-3DE7-C87959A2070C}"/>
                </a:ext>
              </a:extLst>
            </p:cNvPr>
            <p:cNvSpPr/>
            <p:nvPr/>
          </p:nvSpPr>
          <p:spPr>
            <a:xfrm>
              <a:off x="4210876" y="4223306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Ellips 98">
              <a:extLst>
                <a:ext uri="{FF2B5EF4-FFF2-40B4-BE49-F238E27FC236}">
                  <a16:creationId xmlns:a16="http://schemas.microsoft.com/office/drawing/2014/main" id="{2EE464D8-E6DB-B570-8B99-D6BD7ED03E0F}"/>
                </a:ext>
              </a:extLst>
            </p:cNvPr>
            <p:cNvSpPr/>
            <p:nvPr/>
          </p:nvSpPr>
          <p:spPr>
            <a:xfrm>
              <a:off x="6768216" y="3319814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Ellips 99">
              <a:extLst>
                <a:ext uri="{FF2B5EF4-FFF2-40B4-BE49-F238E27FC236}">
                  <a16:creationId xmlns:a16="http://schemas.microsoft.com/office/drawing/2014/main" id="{96377CE0-7472-A310-DC51-8CEBFE775A3B}"/>
                </a:ext>
              </a:extLst>
            </p:cNvPr>
            <p:cNvSpPr/>
            <p:nvPr/>
          </p:nvSpPr>
          <p:spPr>
            <a:xfrm>
              <a:off x="9350059" y="2254744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upp 111">
            <a:extLst>
              <a:ext uri="{FF2B5EF4-FFF2-40B4-BE49-F238E27FC236}">
                <a16:creationId xmlns:a16="http://schemas.microsoft.com/office/drawing/2014/main" id="{D15A396C-C2A4-D8A0-CA0E-E2885B070BF8}"/>
              </a:ext>
            </a:extLst>
          </p:cNvPr>
          <p:cNvGrpSpPr/>
          <p:nvPr/>
        </p:nvGrpSpPr>
        <p:grpSpPr>
          <a:xfrm>
            <a:off x="3190538" y="1594966"/>
            <a:ext cx="6298676" cy="3717480"/>
            <a:chOff x="3190538" y="1594966"/>
            <a:chExt cx="6298676" cy="3717480"/>
          </a:xfrm>
        </p:grpSpPr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564F21BA-5E26-C16D-8A4B-0CEFD70A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265" y="4909856"/>
              <a:ext cx="637244" cy="289077"/>
            </a:xfrm>
            <a:prstGeom prst="rect">
              <a:avLst/>
            </a:prstGeom>
          </p:spPr>
        </p:pic>
        <p:sp>
          <p:nvSpPr>
            <p:cNvPr id="101" name="Ellips 100">
              <a:extLst>
                <a:ext uri="{FF2B5EF4-FFF2-40B4-BE49-F238E27FC236}">
                  <a16:creationId xmlns:a16="http://schemas.microsoft.com/office/drawing/2014/main" id="{205BAED7-ACBE-3EAE-C152-97F820B77661}"/>
                </a:ext>
              </a:extLst>
            </p:cNvPr>
            <p:cNvSpPr/>
            <p:nvPr/>
          </p:nvSpPr>
          <p:spPr>
            <a:xfrm>
              <a:off x="4573691" y="2812307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Ellips 101">
              <a:extLst>
                <a:ext uri="{FF2B5EF4-FFF2-40B4-BE49-F238E27FC236}">
                  <a16:creationId xmlns:a16="http://schemas.microsoft.com/office/drawing/2014/main" id="{8E39FB98-6CAD-CD63-B82B-8B6C08B81991}"/>
                </a:ext>
              </a:extLst>
            </p:cNvPr>
            <p:cNvSpPr/>
            <p:nvPr/>
          </p:nvSpPr>
          <p:spPr>
            <a:xfrm>
              <a:off x="5498477" y="4855392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Ellips 102">
              <a:extLst>
                <a:ext uri="{FF2B5EF4-FFF2-40B4-BE49-F238E27FC236}">
                  <a16:creationId xmlns:a16="http://schemas.microsoft.com/office/drawing/2014/main" id="{D7518FB1-316D-D2C1-C9E9-516F4663B623}"/>
                </a:ext>
              </a:extLst>
            </p:cNvPr>
            <p:cNvSpPr/>
            <p:nvPr/>
          </p:nvSpPr>
          <p:spPr>
            <a:xfrm>
              <a:off x="6862645" y="5158442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Ellips 103">
              <a:extLst>
                <a:ext uri="{FF2B5EF4-FFF2-40B4-BE49-F238E27FC236}">
                  <a16:creationId xmlns:a16="http://schemas.microsoft.com/office/drawing/2014/main" id="{41C9279F-34A6-4CFB-F755-FC821E2A0BD1}"/>
                </a:ext>
              </a:extLst>
            </p:cNvPr>
            <p:cNvSpPr/>
            <p:nvPr/>
          </p:nvSpPr>
          <p:spPr>
            <a:xfrm>
              <a:off x="6140789" y="2326689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Ellips 104">
              <a:extLst>
                <a:ext uri="{FF2B5EF4-FFF2-40B4-BE49-F238E27FC236}">
                  <a16:creationId xmlns:a16="http://schemas.microsoft.com/office/drawing/2014/main" id="{B2F98408-0C58-16A5-4098-01524370812A}"/>
                </a:ext>
              </a:extLst>
            </p:cNvPr>
            <p:cNvSpPr/>
            <p:nvPr/>
          </p:nvSpPr>
          <p:spPr>
            <a:xfrm>
              <a:off x="3190538" y="2564074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Ellips 105">
              <a:extLst>
                <a:ext uri="{FF2B5EF4-FFF2-40B4-BE49-F238E27FC236}">
                  <a16:creationId xmlns:a16="http://schemas.microsoft.com/office/drawing/2014/main" id="{D4829ECD-54FB-CFA5-36D3-8C0AFF4C0E0B}"/>
                </a:ext>
              </a:extLst>
            </p:cNvPr>
            <p:cNvSpPr/>
            <p:nvPr/>
          </p:nvSpPr>
          <p:spPr>
            <a:xfrm>
              <a:off x="6583061" y="1594966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Ellips 106">
              <a:extLst>
                <a:ext uri="{FF2B5EF4-FFF2-40B4-BE49-F238E27FC236}">
                  <a16:creationId xmlns:a16="http://schemas.microsoft.com/office/drawing/2014/main" id="{3DD917A0-F3EB-B183-15C4-08FFB57C7338}"/>
                </a:ext>
              </a:extLst>
            </p:cNvPr>
            <p:cNvSpPr/>
            <p:nvPr/>
          </p:nvSpPr>
          <p:spPr>
            <a:xfrm>
              <a:off x="9325585" y="3372397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Ellips 107">
              <a:extLst>
                <a:ext uri="{FF2B5EF4-FFF2-40B4-BE49-F238E27FC236}">
                  <a16:creationId xmlns:a16="http://schemas.microsoft.com/office/drawing/2014/main" id="{DB23B373-D0AB-1298-9135-66E802493B83}"/>
                </a:ext>
              </a:extLst>
            </p:cNvPr>
            <p:cNvSpPr/>
            <p:nvPr/>
          </p:nvSpPr>
          <p:spPr>
            <a:xfrm>
              <a:off x="3775158" y="4713346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Ellips 108">
              <a:extLst>
                <a:ext uri="{FF2B5EF4-FFF2-40B4-BE49-F238E27FC236}">
                  <a16:creationId xmlns:a16="http://schemas.microsoft.com/office/drawing/2014/main" id="{EF03F780-451C-C816-2FDC-1580050CC5E6}"/>
                </a:ext>
              </a:extLst>
            </p:cNvPr>
            <p:cNvSpPr/>
            <p:nvPr/>
          </p:nvSpPr>
          <p:spPr>
            <a:xfrm>
              <a:off x="5288081" y="3598610"/>
              <a:ext cx="163629" cy="15400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upp 162">
            <a:extLst>
              <a:ext uri="{FF2B5EF4-FFF2-40B4-BE49-F238E27FC236}">
                <a16:creationId xmlns:a16="http://schemas.microsoft.com/office/drawing/2014/main" id="{9C691F53-E85D-81FF-526C-8930CEDF3B95}"/>
              </a:ext>
            </a:extLst>
          </p:cNvPr>
          <p:cNvGrpSpPr>
            <a:grpSpLocks/>
          </p:cNvGrpSpPr>
          <p:nvPr/>
        </p:nvGrpSpPr>
        <p:grpSpPr>
          <a:xfrm>
            <a:off x="3097000" y="2107926"/>
            <a:ext cx="6784898" cy="2558031"/>
            <a:chOff x="3161600" y="2107928"/>
            <a:chExt cx="6784898" cy="2558031"/>
          </a:xfrm>
        </p:grpSpPr>
        <p:pic>
          <p:nvPicPr>
            <p:cNvPr id="164" name="Bildobjekt 163">
              <a:extLst>
                <a:ext uri="{FF2B5EF4-FFF2-40B4-BE49-F238E27FC236}">
                  <a16:creationId xmlns:a16="http://schemas.microsoft.com/office/drawing/2014/main" id="{9D3F8074-8C73-7B20-5449-74D3A3741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200" y="2290893"/>
              <a:ext cx="701526" cy="282348"/>
            </a:xfrm>
            <a:prstGeom prst="rect">
              <a:avLst/>
            </a:prstGeom>
          </p:spPr>
        </p:pic>
        <p:sp>
          <p:nvSpPr>
            <p:cNvPr id="165" name="Ellips 164">
              <a:extLst>
                <a:ext uri="{FF2B5EF4-FFF2-40B4-BE49-F238E27FC236}">
                  <a16:creationId xmlns:a16="http://schemas.microsoft.com/office/drawing/2014/main" id="{6664196E-466C-F156-FD72-5068C634AA1C}"/>
                </a:ext>
              </a:extLst>
            </p:cNvPr>
            <p:cNvSpPr>
              <a:spLocks/>
            </p:cNvSpPr>
            <p:nvPr/>
          </p:nvSpPr>
          <p:spPr>
            <a:xfrm>
              <a:off x="6249970" y="4484899"/>
              <a:ext cx="163629" cy="15400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Ellips 165">
              <a:extLst>
                <a:ext uri="{FF2B5EF4-FFF2-40B4-BE49-F238E27FC236}">
                  <a16:creationId xmlns:a16="http://schemas.microsoft.com/office/drawing/2014/main" id="{F93E1FE6-11A0-F6BA-73A7-AA0B2549EE65}"/>
                </a:ext>
              </a:extLst>
            </p:cNvPr>
            <p:cNvSpPr>
              <a:spLocks/>
            </p:cNvSpPr>
            <p:nvPr/>
          </p:nvSpPr>
          <p:spPr>
            <a:xfrm>
              <a:off x="6984108" y="2107928"/>
              <a:ext cx="163629" cy="15400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Ellips 166">
              <a:extLst>
                <a:ext uri="{FF2B5EF4-FFF2-40B4-BE49-F238E27FC236}">
                  <a16:creationId xmlns:a16="http://schemas.microsoft.com/office/drawing/2014/main" id="{828BFF3B-DD01-E5F9-ED17-251A33F9E3F1}"/>
                </a:ext>
              </a:extLst>
            </p:cNvPr>
            <p:cNvSpPr>
              <a:spLocks/>
            </p:cNvSpPr>
            <p:nvPr/>
          </p:nvSpPr>
          <p:spPr>
            <a:xfrm>
              <a:off x="3493953" y="2299665"/>
              <a:ext cx="163629" cy="15400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Ellips 167">
              <a:extLst>
                <a:ext uri="{FF2B5EF4-FFF2-40B4-BE49-F238E27FC236}">
                  <a16:creationId xmlns:a16="http://schemas.microsoft.com/office/drawing/2014/main" id="{A58B3BA9-1B06-BF6B-F561-0120C0569E58}"/>
                </a:ext>
              </a:extLst>
            </p:cNvPr>
            <p:cNvSpPr>
              <a:spLocks/>
            </p:cNvSpPr>
            <p:nvPr/>
          </p:nvSpPr>
          <p:spPr>
            <a:xfrm>
              <a:off x="4154788" y="4511955"/>
              <a:ext cx="163629" cy="15400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Ellips 168">
              <a:extLst>
                <a:ext uri="{FF2B5EF4-FFF2-40B4-BE49-F238E27FC236}">
                  <a16:creationId xmlns:a16="http://schemas.microsoft.com/office/drawing/2014/main" id="{51FC1F18-291B-F094-A670-8CF51FCADE10}"/>
                </a:ext>
              </a:extLst>
            </p:cNvPr>
            <p:cNvSpPr>
              <a:spLocks/>
            </p:cNvSpPr>
            <p:nvPr/>
          </p:nvSpPr>
          <p:spPr>
            <a:xfrm>
              <a:off x="5100569" y="4078695"/>
              <a:ext cx="163629" cy="15400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Ellips 169">
              <a:extLst>
                <a:ext uri="{FF2B5EF4-FFF2-40B4-BE49-F238E27FC236}">
                  <a16:creationId xmlns:a16="http://schemas.microsoft.com/office/drawing/2014/main" id="{DB9F1B35-5CF3-3A85-1F7F-14F266F6FE98}"/>
                </a:ext>
              </a:extLst>
            </p:cNvPr>
            <p:cNvSpPr>
              <a:spLocks/>
            </p:cNvSpPr>
            <p:nvPr/>
          </p:nvSpPr>
          <p:spPr>
            <a:xfrm>
              <a:off x="5404468" y="3131035"/>
              <a:ext cx="163629" cy="15400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Ellips 170">
              <a:extLst>
                <a:ext uri="{FF2B5EF4-FFF2-40B4-BE49-F238E27FC236}">
                  <a16:creationId xmlns:a16="http://schemas.microsoft.com/office/drawing/2014/main" id="{123ECD87-DDE9-9EF3-18E4-94D6F8E19BA6}"/>
                </a:ext>
              </a:extLst>
            </p:cNvPr>
            <p:cNvSpPr>
              <a:spLocks/>
            </p:cNvSpPr>
            <p:nvPr/>
          </p:nvSpPr>
          <p:spPr>
            <a:xfrm>
              <a:off x="3161600" y="3208037"/>
              <a:ext cx="163629" cy="15400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Ellips 171">
              <a:extLst>
                <a:ext uri="{FF2B5EF4-FFF2-40B4-BE49-F238E27FC236}">
                  <a16:creationId xmlns:a16="http://schemas.microsoft.com/office/drawing/2014/main" id="{3CEC1D70-B826-5E0C-40A2-575B3F518D5F}"/>
                </a:ext>
              </a:extLst>
            </p:cNvPr>
            <p:cNvSpPr>
              <a:spLocks/>
            </p:cNvSpPr>
            <p:nvPr/>
          </p:nvSpPr>
          <p:spPr>
            <a:xfrm>
              <a:off x="6687428" y="3137328"/>
              <a:ext cx="163629" cy="15400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Ellips 172">
              <a:extLst>
                <a:ext uri="{FF2B5EF4-FFF2-40B4-BE49-F238E27FC236}">
                  <a16:creationId xmlns:a16="http://schemas.microsoft.com/office/drawing/2014/main" id="{466AE865-BD44-C742-B5D4-056BDC8B51AD}"/>
                </a:ext>
              </a:extLst>
            </p:cNvPr>
            <p:cNvSpPr>
              <a:spLocks/>
            </p:cNvSpPr>
            <p:nvPr/>
          </p:nvSpPr>
          <p:spPr>
            <a:xfrm>
              <a:off x="9782869" y="2137470"/>
              <a:ext cx="163629" cy="15400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ubrik 3">
            <a:extLst>
              <a:ext uri="{FF2B5EF4-FFF2-40B4-BE49-F238E27FC236}">
                <a16:creationId xmlns:a16="http://schemas.microsoft.com/office/drawing/2014/main" id="{4B56B422-FF59-6834-77F5-6DF5E7C89531}"/>
              </a:ext>
            </a:extLst>
          </p:cNvPr>
          <p:cNvSpPr txBox="1">
            <a:spLocks/>
          </p:cNvSpPr>
          <p:nvPr/>
        </p:nvSpPr>
        <p:spPr>
          <a:xfrm>
            <a:off x="2384715" y="5622693"/>
            <a:ext cx="8073736" cy="48158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/>
          <a:lstStyle>
            <a:defPPr>
              <a:defRPr lang="sv-S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With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knowledge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about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the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local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buisness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178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3B14B8-B925-1B6F-3015-690B2CE943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Podkarpackie </a:t>
            </a:r>
            <a:r>
              <a:rPr lang="pl-PL" b="1" dirty="0" err="1"/>
              <a:t>innovation</a:t>
            </a:r>
            <a:r>
              <a:rPr lang="pl-PL" b="1" dirty="0"/>
              <a:t> system</a:t>
            </a:r>
          </a:p>
        </p:txBody>
      </p:sp>
      <p:pic>
        <p:nvPicPr>
          <p:cNvPr id="2050" name="Obraz 7">
            <a:extLst>
              <a:ext uri="{FF2B5EF4-FFF2-40B4-BE49-F238E27FC236}">
                <a16:creationId xmlns:a16="http://schemas.microsoft.com/office/drawing/2014/main" id="{468A36CD-83C1-B186-05F3-88C542ADA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5" y="5924551"/>
            <a:ext cx="15335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6191224-2837-11CD-BE5D-4E22AA6C6ED5}"/>
              </a:ext>
            </a:extLst>
          </p:cNvPr>
          <p:cNvSpPr txBox="1"/>
          <p:nvPr/>
        </p:nvSpPr>
        <p:spPr>
          <a:xfrm>
            <a:off x="4871865" y="5373216"/>
            <a:ext cx="2149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Rzeszów, 3rd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April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989215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38282" y="214291"/>
            <a:ext cx="8229600" cy="775417"/>
          </a:xfrm>
        </p:spPr>
        <p:txBody>
          <a:bodyPr>
            <a:normAutofit/>
          </a:bodyPr>
          <a:lstStyle/>
          <a:p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endParaRPr lang="pl-PL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758F221-4E9E-CD5E-B690-D7A4BD3E8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05" y="10120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B60A7E97-72A2-5122-A500-F22E0A7925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6586" y="1196752"/>
          <a:ext cx="3440194" cy="3114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3" imgW="5692633" imgH="5159187" progId="Paint.Picture">
                  <p:embed/>
                </p:oleObj>
              </mc:Choice>
              <mc:Fallback>
                <p:oleObj name="Obraz - mapa bitowa" r:id="rId3" imgW="5692633" imgH="5159187" progId="Paint.Picture">
                  <p:embed/>
                  <p:pic>
                    <p:nvPicPr>
                      <p:cNvPr id="9" name="Obiekt 8">
                        <a:extLst>
                          <a:ext uri="{FF2B5EF4-FFF2-40B4-BE49-F238E27FC236}">
                            <a16:creationId xmlns:a16="http://schemas.microsoft.com/office/drawing/2014/main" id="{B60A7E97-72A2-5122-A500-F22E0A7925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6586" y="1196752"/>
                        <a:ext cx="3440194" cy="31140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C5E52DFA-DDE9-7320-8237-BD156D4ED256}"/>
              </a:ext>
            </a:extLst>
          </p:cNvPr>
          <p:cNvSpPr txBox="1"/>
          <p:nvPr/>
        </p:nvSpPr>
        <p:spPr>
          <a:xfrm>
            <a:off x="1810042" y="1340766"/>
            <a:ext cx="4896544" cy="419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Country: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Poland 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Region: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Podkarpackie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Population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2 079 098 (2022)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Capital of the region: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Rzeszów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Population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: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197 181 (2022)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</a:b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Representative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Organisation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: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Marshal’s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Office of the Podkarpackie Region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 Innovation Scoreboard 2023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Group: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Emerging Innovator +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Rank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: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209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109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Region Jönköpings län">
      <a:dk1>
        <a:sysClr val="windowText" lastClr="000000"/>
      </a:dk1>
      <a:lt1>
        <a:sysClr val="window" lastClr="FFFFFF"/>
      </a:lt1>
      <a:dk2>
        <a:srgbClr val="579835"/>
      </a:dk2>
      <a:lt2>
        <a:srgbClr val="FBCFD0"/>
      </a:lt2>
      <a:accent1>
        <a:srgbClr val="790721"/>
      </a:accent1>
      <a:accent2>
        <a:srgbClr val="CE1141"/>
      </a:accent2>
      <a:accent3>
        <a:srgbClr val="EF4044"/>
      </a:accent3>
      <a:accent4>
        <a:srgbClr val="FF9DA2"/>
      </a:accent4>
      <a:accent5>
        <a:srgbClr val="C57813"/>
      </a:accent5>
      <a:accent6>
        <a:srgbClr val="FDB913"/>
      </a:accent6>
      <a:hlink>
        <a:srgbClr val="0563C1"/>
      </a:hlink>
      <a:folHlink>
        <a:srgbClr val="954F72"/>
      </a:folHlink>
    </a:clrScheme>
    <a:fontScheme name="RJL typsnit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ion Jönköping PPT mall.potx" id="{13E4399E-5F9B-40E6-94C3-C1F83C5BD43C}" vid="{82077F98-F605-4446-9AB5-D7AFC221889B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7c2f226-c053-4907-9090-6b76a4690996">
      <UserInfo>
        <DisplayName>Odén Christina</DisplayName>
        <AccountId>22</AccountId>
        <AccountType/>
      </UserInfo>
      <UserInfo>
        <DisplayName>Hedfors Carina</DisplayName>
        <AccountId>27</AccountId>
        <AccountType/>
      </UserInfo>
      <UserInfo>
        <DisplayName>Löwe Katrin</DisplayName>
        <AccountId>19</AccountId>
        <AccountType/>
      </UserInfo>
      <UserInfo>
        <DisplayName>Ragnar Micael</DisplayName>
        <AccountId>12</AccountId>
        <AccountType/>
      </UserInfo>
      <UserInfo>
        <DisplayName>Jankovic Ante</DisplayName>
        <AccountId>13</AccountId>
        <AccountType/>
      </UserInfo>
      <UserInfo>
        <DisplayName>Syrén Beskow Jessica</DisplayName>
        <AccountId>26</AccountId>
        <AccountType/>
      </UserInfo>
      <UserInfo>
        <DisplayName>Trupina Jelena</DisplayName>
        <AccountId>18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07CB2B6EA68C147AC9F1A923C6BEBA0" ma:contentTypeVersion="6" ma:contentTypeDescription="Skapa ett nytt dokument." ma:contentTypeScope="" ma:versionID="4be894e4f9e0370e06f0ce4e15833a92">
  <xsd:schema xmlns:xsd="http://www.w3.org/2001/XMLSchema" xmlns:xs="http://www.w3.org/2001/XMLSchema" xmlns:p="http://schemas.microsoft.com/office/2006/metadata/properties" xmlns:ns2="41439125-f70f-4c2b-b836-25664728f1a3" xmlns:ns3="e7c2f226-c053-4907-9090-6b76a4690996" targetNamespace="http://schemas.microsoft.com/office/2006/metadata/properties" ma:root="true" ma:fieldsID="709c515c9bb5c54ef5b6830bd2552ec1" ns2:_="" ns3:_="">
    <xsd:import namespace="41439125-f70f-4c2b-b836-25664728f1a3"/>
    <xsd:import namespace="e7c2f226-c053-4907-9090-6b76a46909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39125-f70f-4c2b-b836-25664728f1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c2f226-c053-4907-9090-6b76a469099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649846-9AE2-4E3C-B755-33B725A636C0}">
  <ds:schemaRefs>
    <ds:schemaRef ds:uri="41439125-f70f-4c2b-b836-25664728f1a3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e7c2f226-c053-4907-9090-6b76a469099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7F79BD7-D675-4362-9205-8CF2A731BA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DEEA01-F61F-4CCF-9ED7-253B7C7E15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439125-f70f-4c2b-b836-25664728f1a3"/>
    <ds:schemaRef ds:uri="e7c2f226-c053-4907-9090-6b76a46909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Region Jönköpings län</Template>
  <TotalTime>31068</TotalTime>
  <Words>1139</Words>
  <Application>Microsoft Office PowerPoint</Application>
  <PresentationFormat>Bredbild</PresentationFormat>
  <Paragraphs>207</Paragraphs>
  <Slides>30</Slides>
  <Notes>12</Notes>
  <HiddenSlides>1</HiddenSlides>
  <MMClips>0</MMClips>
  <ScaleCrop>false</ScaleCrop>
  <HeadingPairs>
    <vt:vector size="8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2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30</vt:i4>
      </vt:variant>
    </vt:vector>
  </HeadingPairs>
  <TitlesOfParts>
    <vt:vector size="41" baseType="lpstr">
      <vt:lpstr>Arial</vt:lpstr>
      <vt:lpstr>Avenir Next LT Pro</vt:lpstr>
      <vt:lpstr>Avenir Next LT Pro Demi</vt:lpstr>
      <vt:lpstr>Avenir Next LT Pro Light</vt:lpstr>
      <vt:lpstr>Calibri</vt:lpstr>
      <vt:lpstr>Roboto</vt:lpstr>
      <vt:lpstr>Symbol</vt:lpstr>
      <vt:lpstr>Wingdings</vt:lpstr>
      <vt:lpstr>Office-tema</vt:lpstr>
      <vt:lpstr>Motyw pakietu Office</vt:lpstr>
      <vt:lpstr>Obraz - mapa bitowa</vt:lpstr>
      <vt:lpstr>Region of Jönköping is a  sustainable and innovative region </vt:lpstr>
      <vt:lpstr>Region Jönköping County</vt:lpstr>
      <vt:lpstr>Region Jönköping County</vt:lpstr>
      <vt:lpstr>S3 - European strategy </vt:lpstr>
      <vt:lpstr>PowerPoint-presentation</vt:lpstr>
      <vt:lpstr>PowerPoint-presentation</vt:lpstr>
      <vt:lpstr>PowerPoint-presentation</vt:lpstr>
      <vt:lpstr>Podkarpackie innovation system</vt:lpstr>
      <vt:lpstr>About us</vt:lpstr>
      <vt:lpstr>About us</vt:lpstr>
      <vt:lpstr>Smart specialisations</vt:lpstr>
      <vt:lpstr>Smart specialisations</vt:lpstr>
      <vt:lpstr>Smart specialisations</vt:lpstr>
      <vt:lpstr>Smart specialisations</vt:lpstr>
      <vt:lpstr>Entrepreneurial discovery process</vt:lpstr>
      <vt:lpstr>Entrepreneurial discovery process</vt:lpstr>
      <vt:lpstr>Entrepreneurial discovery process</vt:lpstr>
      <vt:lpstr>Entrepreneurial discovery process</vt:lpstr>
      <vt:lpstr>How to Build a Long-lasting S3-Commitment – Facilitating Sustainable Implementation of Smart Specialization in the Long Run.</vt:lpstr>
      <vt:lpstr>Background</vt:lpstr>
      <vt:lpstr>Objectives</vt:lpstr>
      <vt:lpstr>Why you should take part in this project</vt:lpstr>
      <vt:lpstr>Partners</vt:lpstr>
      <vt:lpstr>Expectations in partners</vt:lpstr>
      <vt:lpstr>Organisation</vt:lpstr>
      <vt:lpstr>Activities</vt:lpstr>
      <vt:lpstr>The next steps</vt:lpstr>
      <vt:lpstr>Please contact us for further discussions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 of Jönköping is a sustainable och innovative growing region. </dc:title>
  <dc:creator>Friberg Peter</dc:creator>
  <cp:lastModifiedBy>Friberg Peter</cp:lastModifiedBy>
  <cp:revision>11</cp:revision>
  <dcterms:created xsi:type="dcterms:W3CDTF">2023-10-27T08:43:58Z</dcterms:created>
  <dcterms:modified xsi:type="dcterms:W3CDTF">2024-04-03T12:44:37Z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0x010100F07CB2B6EA68C147AC9F1A923C6BEBA0</vt:lpwstr>
  </property>
</Properties>
</file>