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3" r:id="rId6"/>
    <p:sldId id="302" r:id="rId7"/>
    <p:sldId id="320" r:id="rId8"/>
    <p:sldId id="321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DOMINIQUE FURPHY" initials="ADF" lastIdx="1" clrIdx="0">
    <p:extLst>
      <p:ext uri="{19B8F6BF-5375-455C-9EA6-DF929625EA0E}">
        <p15:presenceInfo xmlns:p15="http://schemas.microsoft.com/office/powerpoint/2012/main" userId="ANNE-DOMINIQUE FUR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4AB698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66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12/12/2023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8368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86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DECEMBER 2023|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6th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701312"/>
            <a:ext cx="6895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Phase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next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18" y="5240742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61887F-45CF-F089-E651-6AC984CF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6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666A4EE-A2BF-54E4-0D8F-74177197E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36893"/>
              </p:ext>
            </p:extLst>
          </p:nvPr>
        </p:nvGraphicFramePr>
        <p:xfrm>
          <a:off x="708994" y="2199860"/>
          <a:ext cx="7560363" cy="356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308">
                  <a:extLst>
                    <a:ext uri="{9D8B030D-6E8A-4147-A177-3AD203B41FA5}">
                      <a16:colId xmlns:a16="http://schemas.microsoft.com/office/drawing/2014/main" val="290351721"/>
                    </a:ext>
                  </a:extLst>
                </a:gridCol>
                <a:gridCol w="1286871">
                  <a:extLst>
                    <a:ext uri="{9D8B030D-6E8A-4147-A177-3AD203B41FA5}">
                      <a16:colId xmlns:a16="http://schemas.microsoft.com/office/drawing/2014/main" val="1685507196"/>
                    </a:ext>
                  </a:extLst>
                </a:gridCol>
                <a:gridCol w="1427194">
                  <a:extLst>
                    <a:ext uri="{9D8B030D-6E8A-4147-A177-3AD203B41FA5}">
                      <a16:colId xmlns:a16="http://schemas.microsoft.com/office/drawing/2014/main" val="507923153"/>
                    </a:ext>
                  </a:extLst>
                </a:gridCol>
                <a:gridCol w="3887990">
                  <a:extLst>
                    <a:ext uri="{9D8B030D-6E8A-4147-A177-3AD203B41FA5}">
                      <a16:colId xmlns:a16="http://schemas.microsoft.com/office/drawing/2014/main" val="3786368319"/>
                    </a:ext>
                  </a:extLst>
                </a:gridCol>
              </a:tblGrid>
              <a:tr h="5577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PARTNER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FINANCIAL REPORT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POLICY REPORT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COMMENTS</a:t>
                      </a:r>
                      <a:endParaRPr lang="es-ES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7388479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CCSEV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Recorded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Not ready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908404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LAPLAND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Not ready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Not</a:t>
                      </a:r>
                      <a:r>
                        <a:rPr lang="es-ES" sz="1400" u="none" strike="noStrike" dirty="0">
                          <a:effectLst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</a:rPr>
                        <a:t>ready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8662355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VRATSA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Submitted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Recorded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3006077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MARCHE R.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Not ready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Recorded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0115311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BREMERH.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Submitted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Recorded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To be completed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8398578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PORA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Submitted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Submitted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4850815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DONEGAL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Recorded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Recorded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To</a:t>
                      </a:r>
                      <a:r>
                        <a:rPr lang="es-ES" sz="1400" u="none" strike="noStrike" dirty="0">
                          <a:effectLst/>
                        </a:rPr>
                        <a:t> be </a:t>
                      </a:r>
                      <a:r>
                        <a:rPr lang="es-ES" sz="1400" u="none" strike="noStrike" dirty="0" err="1">
                          <a:effectLst/>
                        </a:rPr>
                        <a:t>completed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73384627"/>
                  </a:ext>
                </a:extLst>
              </a:tr>
              <a:tr h="3758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>
                          <a:effectLst/>
                        </a:rPr>
                        <a:t>ELORIS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Submitted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Not ready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9990372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C8EEA90-FE4E-8996-8C4C-518D230E5A92}"/>
              </a:ext>
            </a:extLst>
          </p:cNvPr>
          <p:cNvSpPr txBox="1"/>
          <p:nvPr/>
        </p:nvSpPr>
        <p:spPr>
          <a:xfrm>
            <a:off x="8648933" y="2708114"/>
            <a:ext cx="2834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COMMENTS: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endParaRPr lang="es-ES" sz="1200" b="1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more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date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meetings,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involved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Detail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conducted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s-ES" sz="1200" b="1" dirty="0" err="1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s-ES" sz="12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procedes)</a:t>
            </a: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503583" y="1261332"/>
            <a:ext cx="65177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DONE: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PORA </a:t>
            </a: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DONEGAL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MISSING: THE REST!!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INITIAL ASSESSMENT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6030B-D3EE-6EAA-40AD-1F4AC47081E8}"/>
              </a:ext>
            </a:extLst>
          </p:cNvPr>
          <p:cNvSpPr txBox="1">
            <a:spLocks/>
          </p:cNvSpPr>
          <p:nvPr/>
        </p:nvSpPr>
        <p:spPr>
          <a:xfrm>
            <a:off x="655982" y="3237278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GGPPs TEMPLATES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4BE551F-BB08-A2DE-E93E-A875E6EC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83" y="3880927"/>
            <a:ext cx="5035826" cy="144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08D9F-EAE9-AC58-51FB-DE69EC881FDA}"/>
              </a:ext>
            </a:extLst>
          </p:cNvPr>
          <p:cNvSpPr txBox="1"/>
          <p:nvPr/>
        </p:nvSpPr>
        <p:spPr>
          <a:xfrm>
            <a:off x="655983" y="4340220"/>
            <a:ext cx="942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COMMENT! </a:t>
            </a:r>
          </a:p>
        </p:txBody>
      </p:sp>
    </p:spTree>
    <p:extLst>
      <p:ext uri="{BB962C8B-B14F-4D97-AF65-F5344CB8AC3E}">
        <p14:creationId xmlns:p14="http://schemas.microsoft.com/office/powerpoint/2010/main" val="288137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464431" y="23006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IN FINLAND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50F603-8B0E-AC5F-9099-9C3506078F65}"/>
              </a:ext>
            </a:extLst>
          </p:cNvPr>
          <p:cNvSpPr txBox="1">
            <a:spLocks/>
          </p:cNvSpPr>
          <p:nvPr/>
        </p:nvSpPr>
        <p:spPr>
          <a:xfrm>
            <a:off x="503583" y="191587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050BA-7857-E4F2-D3EC-715C8CF4A10F}"/>
              </a:ext>
            </a:extLst>
          </p:cNvPr>
          <p:cNvSpPr/>
          <p:nvPr/>
        </p:nvSpPr>
        <p:spPr>
          <a:xfrm>
            <a:off x="464431" y="1878495"/>
            <a:ext cx="5724940" cy="3101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BOOK THE DATES </a:t>
            </a:r>
          </a:p>
          <a:p>
            <a:r>
              <a:rPr lang="es-ES" dirty="0"/>
              <a:t>8-12 APRIL 2024 (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days</a:t>
            </a:r>
            <a:r>
              <a:rPr lang="es-ES" dirty="0"/>
              <a:t> 9-10-11 (</a:t>
            </a:r>
            <a:r>
              <a:rPr lang="es-ES" dirty="0" err="1"/>
              <a:t>until</a:t>
            </a:r>
            <a:r>
              <a:rPr lang="es-ES" dirty="0"/>
              <a:t> 14,00))</a:t>
            </a:r>
          </a:p>
          <a:p>
            <a:endParaRPr lang="es-ES" dirty="0"/>
          </a:p>
          <a:p>
            <a:r>
              <a:rPr lang="es-ES" dirty="0"/>
              <a:t>CHECK TRAVELLING OPTIONS</a:t>
            </a:r>
          </a:p>
          <a:p>
            <a:endParaRPr lang="es-ES" dirty="0"/>
          </a:p>
          <a:p>
            <a:r>
              <a:rPr lang="es-ES" dirty="0"/>
              <a:t>INFORM STAKEHOLDERS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57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185</Words>
  <Application>Microsoft Office PowerPoint</Application>
  <PresentationFormat>Panorámica</PresentationFormat>
  <Paragraphs>86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Sans</vt:lpstr>
      <vt:lpstr>Open Sans Semibold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21</cp:revision>
  <dcterms:created xsi:type="dcterms:W3CDTF">2021-10-28T12:22:03Z</dcterms:created>
  <dcterms:modified xsi:type="dcterms:W3CDTF">2023-12-12T11:04:24Z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