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56" r:id="rId5"/>
    <p:sldId id="283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3" r:id="rId16"/>
    <p:sldId id="314" r:id="rId17"/>
    <p:sldId id="311" r:id="rId18"/>
    <p:sldId id="312" r:id="rId19"/>
    <p:sldId id="310" r:id="rId20"/>
    <p:sldId id="296" r:id="rId21"/>
    <p:sldId id="29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A984"/>
    <a:srgbClr val="4AB698"/>
    <a:srgbClr val="95948B"/>
    <a:srgbClr val="E31D44"/>
    <a:srgbClr val="EB5C62"/>
    <a:srgbClr val="DAD7D0"/>
    <a:srgbClr val="154194"/>
    <a:srgbClr val="009FE4"/>
    <a:srgbClr val="F39200"/>
    <a:srgbClr val="8DC6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73"/>
    <p:restoredTop sz="97867"/>
  </p:normalViewPr>
  <p:slideViewPr>
    <p:cSldViewPr snapToGrid="0" snapToObjects="1">
      <p:cViewPr varScale="1">
        <p:scale>
          <a:sx n="72" d="100"/>
          <a:sy n="72" d="100"/>
        </p:scale>
        <p:origin x="888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70" d="100"/>
          <a:sy n="170" d="100"/>
        </p:scale>
        <p:origin x="735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C234C5E-F7D7-2046-B4D3-FEAAD11E33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5943C7-AFFB-0A44-B14A-71AD8E924EF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9BFFEE-02C1-D34F-B368-531E7AF6C298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A366BF-BC85-4647-9A27-F5DBBF483D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7A96A0-2516-2641-8F36-69962D37D73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05213F-2B90-9B46-AA6B-5C3A9C1784D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5213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L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68AFC2-B9AD-9D45-A312-C31134993081}" type="datetimeFigureOut">
              <a:rPr lang="en-LU" smtClean="0"/>
              <a:t>03/20/2023</a:t>
            </a:fld>
            <a:endParaRPr lang="en-L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L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L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E78849-6A58-5242-AAB8-69E086EC2380}" type="slidenum">
              <a:rPr lang="en-LU" smtClean="0"/>
              <a:t>‹Nº›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518285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78849-6A58-5242-AAB8-69E086EC2380}" type="slidenum">
              <a:rPr lang="en-LU" smtClean="0"/>
              <a:t>1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3993954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78849-6A58-5242-AAB8-69E086EC2380}" type="slidenum">
              <a:rPr lang="en-LU" smtClean="0"/>
              <a:t>10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31681171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78849-6A58-5242-AAB8-69E086EC2380}" type="slidenum">
              <a:rPr lang="en-LU" smtClean="0"/>
              <a:t>11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36624620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78849-6A58-5242-AAB8-69E086EC2380}" type="slidenum">
              <a:rPr lang="en-LU" smtClean="0"/>
              <a:t>12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10108837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78849-6A58-5242-AAB8-69E086EC2380}" type="slidenum">
              <a:rPr lang="en-LU" smtClean="0"/>
              <a:t>13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3203897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78849-6A58-5242-AAB8-69E086EC2380}" type="slidenum">
              <a:rPr lang="en-LU" smtClean="0"/>
              <a:t>14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42325260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78849-6A58-5242-AAB8-69E086EC2380}" type="slidenum">
              <a:rPr lang="en-LU" smtClean="0"/>
              <a:t>15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5736688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78849-6A58-5242-AAB8-69E086EC2380}" type="slidenum">
              <a:rPr lang="en-LU" smtClean="0"/>
              <a:t>16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348236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78849-6A58-5242-AAB8-69E086EC2380}" type="slidenum">
              <a:rPr lang="en-LU" smtClean="0"/>
              <a:t>2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740642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78849-6A58-5242-AAB8-69E086EC2380}" type="slidenum">
              <a:rPr lang="en-LU" smtClean="0"/>
              <a:t>3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799721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78849-6A58-5242-AAB8-69E086EC2380}" type="slidenum">
              <a:rPr lang="en-LU" smtClean="0"/>
              <a:t>4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027055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78849-6A58-5242-AAB8-69E086EC2380}" type="slidenum">
              <a:rPr lang="en-LU" smtClean="0"/>
              <a:t>5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4216768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78849-6A58-5242-AAB8-69E086EC2380}" type="slidenum">
              <a:rPr lang="en-LU" smtClean="0"/>
              <a:t>6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14158043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78849-6A58-5242-AAB8-69E086EC2380}" type="slidenum">
              <a:rPr lang="en-LU" smtClean="0"/>
              <a:t>7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15295484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78849-6A58-5242-AAB8-69E086EC2380}" type="slidenum">
              <a:rPr lang="en-LU" smtClean="0"/>
              <a:t>8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4899084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78849-6A58-5242-AAB8-69E086EC2380}" type="slidenum">
              <a:rPr lang="en-LU" smtClean="0"/>
              <a:t>9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1954827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H nr">
            <a:extLst>
              <a:ext uri="{FF2B5EF4-FFF2-40B4-BE49-F238E27FC236}">
                <a16:creationId xmlns:a16="http://schemas.microsoft.com/office/drawing/2014/main" id="{39562968-8106-F841-9635-7E9E4D159A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56" y="1787131"/>
            <a:ext cx="3960000" cy="2880000"/>
          </a:xfrm>
        </p:spPr>
        <p:txBody>
          <a:bodyPr>
            <a:noAutofit/>
          </a:bodyPr>
          <a:lstStyle>
            <a:lvl1pPr marL="0" indent="0" algn="r">
              <a:buNone/>
              <a:defRPr sz="1960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LU" dirty="0"/>
              <a:t>1.</a:t>
            </a:r>
          </a:p>
        </p:txBody>
      </p:sp>
      <p:sp>
        <p:nvSpPr>
          <p:cNvPr id="9" name="PH Title">
            <a:extLst>
              <a:ext uri="{FF2B5EF4-FFF2-40B4-BE49-F238E27FC236}">
                <a16:creationId xmlns:a16="http://schemas.microsoft.com/office/drawing/2014/main" id="{12814867-7861-A94F-A615-7F86553830A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36172" y="1871011"/>
            <a:ext cx="7200000" cy="288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800" b="0" i="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CH" dirty="0" err="1"/>
              <a:t>Chapter</a:t>
            </a:r>
            <a:r>
              <a:rPr lang="fr-CH" dirty="0"/>
              <a:t> </a:t>
            </a:r>
          </a:p>
          <a:p>
            <a:pPr lvl="0"/>
            <a:r>
              <a:rPr lang="en-LU"/>
              <a:t>Title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1399555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563E3-5589-7A4D-913F-2C0DB99C2C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 i="0" baseline="0">
                <a:latin typeface="Open Sans" panose="020B0606030504020204" pitchFamily="34" charset="0"/>
              </a:defRPr>
            </a:lvl1pPr>
            <a:lvl2pPr>
              <a:defRPr baseline="0">
                <a:latin typeface="Open Sans" panose="020B0606030504020204" pitchFamily="34" charset="0"/>
              </a:defRPr>
            </a:lvl2pPr>
            <a:lvl3pPr>
              <a:defRPr baseline="0">
                <a:latin typeface="Open Sans" panose="020B0606030504020204" pitchFamily="34" charset="0"/>
              </a:defRPr>
            </a:lvl3pPr>
            <a:lvl4pPr>
              <a:defRPr baseline="0">
                <a:latin typeface="Open Sans" panose="020B0606030504020204" pitchFamily="34" charset="0"/>
              </a:defRPr>
            </a:lvl4pPr>
            <a:lvl5pPr>
              <a:defRPr baseline="0">
                <a:latin typeface="Open Sans" panose="020B06060305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6441D523-8FB1-0741-9A90-3EB7DA5E6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969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4919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B240D-F525-4C4B-9C01-A04F319008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CFB876-C58C-724F-AB30-DDB121D8CB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495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00A14-D314-0F4D-87E0-282918077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264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BE1E204-95BD-C64E-9AF8-3484D6D8E776}"/>
              </a:ext>
            </a:extLst>
          </p:cNvPr>
          <p:cNvSpPr/>
          <p:nvPr userDrawn="1"/>
        </p:nvSpPr>
        <p:spPr>
          <a:xfrm>
            <a:off x="0" y="6655202"/>
            <a:ext cx="12192000" cy="216319"/>
          </a:xfrm>
          <a:prstGeom prst="rect">
            <a:avLst/>
          </a:prstGeom>
          <a:solidFill>
            <a:srgbClr val="4AB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790542-D4A0-4449-9B95-7C3D8BCFA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04ABBD-A6F1-6647-B544-59258C2B0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CBB389-1FC5-9241-8F0E-5EFE45C6A136}"/>
              </a:ext>
            </a:extLst>
          </p:cNvPr>
          <p:cNvSpPr txBox="1"/>
          <p:nvPr userDrawn="1"/>
        </p:nvSpPr>
        <p:spPr>
          <a:xfrm>
            <a:off x="11043090" y="-5631"/>
            <a:ext cx="1152220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</a:t>
            </a:r>
            <a:fld id="{4835AFB5-5EA9-C74E-A07C-DC34F95845EC}" type="slidenum">
              <a:rPr lang="en-US" sz="1200" b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‹Nº›</a:t>
            </a:fld>
            <a:endParaRPr lang="en-US" sz="12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75A039BC-8FD7-7749-A038-07FB45CF9C9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883788" y="6655202"/>
            <a:ext cx="1308212" cy="21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419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55" r:id="rId3"/>
    <p:sldLayoutId id="2147483649" r:id="rId4"/>
    <p:sldLayoutId id="214748365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tx1"/>
          </a:solidFill>
          <a:latin typeface="Open Sans" panose="020B06060305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drive/folders/1pK-MpoIRXVt_vf6wj0dQwrpeOxMj8T_v?usp=sharin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hyperlink" Target="https://www.interregeurope.eu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8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8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8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9.png"/><Relationship Id="rId4" Type="http://schemas.openxmlformats.org/officeDocument/2006/relationships/image" Target="../media/image8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9552C76-550D-E659-4E2A-F796B9DA7659}"/>
              </a:ext>
            </a:extLst>
          </p:cNvPr>
          <p:cNvSpPr txBox="1"/>
          <p:nvPr/>
        </p:nvSpPr>
        <p:spPr>
          <a:xfrm>
            <a:off x="971501" y="5875760"/>
            <a:ext cx="3123068" cy="276999"/>
          </a:xfrm>
          <a:prstGeom prst="rect">
            <a:avLst/>
          </a:prstGeom>
          <a:solidFill>
            <a:srgbClr val="4AB69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21 MARCH 2023| Online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D2199A-8B28-F1CF-2AF1-3BB3B1DA66FF}"/>
              </a:ext>
            </a:extLst>
          </p:cNvPr>
          <p:cNvSpPr txBox="1"/>
          <p:nvPr/>
        </p:nvSpPr>
        <p:spPr>
          <a:xfrm>
            <a:off x="914655" y="4531053"/>
            <a:ext cx="8310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Anne </a:t>
            </a:r>
            <a:r>
              <a:rPr lang="en-US" sz="2400" b="1" dirty="0" err="1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Furphy</a:t>
            </a:r>
            <a:endParaRPr lang="en-US" sz="2400" b="1" dirty="0"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  <a:p>
            <a:r>
              <a:rPr lang="en-GB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Project Manager at Chamber of Commerce of Seville</a:t>
            </a:r>
          </a:p>
          <a:p>
            <a:r>
              <a:rPr lang="en-GB" i="1" dirty="0">
                <a:solidFill>
                  <a:srgbClr val="02A98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Anne.furphy@camaradesevilla.com</a:t>
            </a:r>
            <a:endParaRPr lang="en-US" dirty="0">
              <a:solidFill>
                <a:srgbClr val="02A984"/>
              </a:solidFill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88D373C9-12A2-19F9-4F9B-2831555AE29C}"/>
              </a:ext>
            </a:extLst>
          </p:cNvPr>
          <p:cNvSpPr txBox="1">
            <a:spLocks/>
          </p:cNvSpPr>
          <p:nvPr/>
        </p:nvSpPr>
        <p:spPr>
          <a:xfrm>
            <a:off x="844115" y="2689118"/>
            <a:ext cx="9144000" cy="172247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 dirty="0">
                <a:solidFill>
                  <a:srgbClr val="02A984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r>
              <a:rPr lang="en-US" sz="4800" b="1" baseline="30000" dirty="0">
                <a:solidFill>
                  <a:srgbClr val="02A984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st</a:t>
            </a:r>
            <a:r>
              <a:rPr lang="en-US" sz="4800" b="1" dirty="0">
                <a:solidFill>
                  <a:srgbClr val="02A984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online meeting</a:t>
            </a:r>
          </a:p>
          <a:p>
            <a:pPr marL="0" indent="0">
              <a:buNone/>
            </a:pPr>
            <a:r>
              <a:rPr lang="en-US" sz="4800" b="1" dirty="0">
                <a:solidFill>
                  <a:srgbClr val="02A984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“PIT”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D0EBD19-9C92-7FD1-3E8D-D96924CF41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44" y="262980"/>
            <a:ext cx="6300216" cy="226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688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B287968F-1DA6-6924-CB3A-B6CB93A1418E}"/>
              </a:ext>
            </a:extLst>
          </p:cNvPr>
          <p:cNvSpPr/>
          <p:nvPr/>
        </p:nvSpPr>
        <p:spPr>
          <a:xfrm>
            <a:off x="1510748" y="2504661"/>
            <a:ext cx="5963478" cy="12722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FDF4855A-251A-0A44-A4F1-1CCDF6170ED8}"/>
              </a:ext>
            </a:extLst>
          </p:cNvPr>
          <p:cNvSpPr txBox="1">
            <a:spLocks/>
          </p:cNvSpPr>
          <p:nvPr/>
        </p:nvSpPr>
        <p:spPr>
          <a:xfrm>
            <a:off x="503583" y="302424"/>
            <a:ext cx="8509787" cy="6541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DO WE MANAGE OUR PROJECT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56F6887-8E7F-E649-9141-82A3C283C130}"/>
              </a:ext>
            </a:extLst>
          </p:cNvPr>
          <p:cNvSpPr/>
          <p:nvPr/>
        </p:nvSpPr>
        <p:spPr>
          <a:xfrm>
            <a:off x="608875" y="735578"/>
            <a:ext cx="77672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Main reporting principles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71113C4-08DA-974E-B499-20B5278C4F31}"/>
              </a:ext>
            </a:extLst>
          </p:cNvPr>
          <p:cNvSpPr/>
          <p:nvPr/>
        </p:nvSpPr>
        <p:spPr>
          <a:xfrm>
            <a:off x="4922703" y="4493218"/>
            <a:ext cx="2025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12.3 </a:t>
            </a:r>
            <a:r>
              <a:rPr lang="en-US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MEUR</a:t>
            </a:r>
            <a:endParaRPr lang="en-US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34355F0-8F2E-6658-C5AE-5FD3FFB0B0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87" t="19543" r="8478" b="6645"/>
          <a:stretch/>
        </p:blipFill>
        <p:spPr>
          <a:xfrm>
            <a:off x="879899" y="1541442"/>
            <a:ext cx="10111408" cy="505954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D96BD2B-6801-CD72-1870-3373EC51622F}"/>
              </a:ext>
            </a:extLst>
          </p:cNvPr>
          <p:cNvSpPr txBox="1"/>
          <p:nvPr/>
        </p:nvSpPr>
        <p:spPr>
          <a:xfrm>
            <a:off x="1510748" y="2504661"/>
            <a:ext cx="6069495" cy="1179443"/>
          </a:xfrm>
          <a:prstGeom prst="rect">
            <a:avLst/>
          </a:prstGeom>
          <a:noFill/>
          <a:ln>
            <a:solidFill>
              <a:srgbClr val="02A984"/>
            </a:solidFill>
          </a:ln>
        </p:spPr>
        <p:txBody>
          <a:bodyPr wrap="square" rtlCol="0">
            <a:spAutoFit/>
          </a:bodyPr>
          <a:lstStyle/>
          <a:p>
            <a:pPr algn="l"/>
            <a:endParaRPr lang="es-ES" sz="12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Graphic 8">
            <a:extLst>
              <a:ext uri="{FF2B5EF4-FFF2-40B4-BE49-F238E27FC236}">
                <a16:creationId xmlns:a16="http://schemas.microsoft.com/office/drawing/2014/main" id="{7B6F2A2D-FBCE-9C83-2A3E-627752DEF1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3582" y="772001"/>
            <a:ext cx="8362122" cy="240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016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B287968F-1DA6-6924-CB3A-B6CB93A1418E}"/>
              </a:ext>
            </a:extLst>
          </p:cNvPr>
          <p:cNvSpPr/>
          <p:nvPr/>
        </p:nvSpPr>
        <p:spPr>
          <a:xfrm>
            <a:off x="2054087" y="1176518"/>
            <a:ext cx="7646505" cy="45049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GOOGLE DRIVE: </a:t>
            </a:r>
          </a:p>
          <a:p>
            <a:pPr algn="ctr"/>
            <a:r>
              <a:rPr lang="es-ES" dirty="0">
                <a:hlinkClick r:id="rId3"/>
              </a:rPr>
              <a:t>https://drive.google.com/drive/folders/1pK-MpoIRXVt_vf6wj0dQwrpeOxMj8T_v?usp=sharing</a:t>
            </a:r>
            <a:endParaRPr lang="es-ES" dirty="0"/>
          </a:p>
          <a:p>
            <a:pPr algn="ctr"/>
            <a:endParaRPr lang="es-ES" dirty="0"/>
          </a:p>
          <a:p>
            <a:pPr algn="ctr"/>
            <a:r>
              <a:rPr lang="es-ES" dirty="0"/>
              <a:t>INTERREG EUROPE WEBSITE: </a:t>
            </a:r>
          </a:p>
          <a:p>
            <a:pPr algn="ctr"/>
            <a:r>
              <a:rPr lang="es-ES" dirty="0">
                <a:hlinkClick r:id="rId4"/>
              </a:rPr>
              <a:t>https://www.interregeurope.eu/</a:t>
            </a:r>
            <a:endParaRPr lang="es-ES" dirty="0"/>
          </a:p>
          <a:p>
            <a:pPr algn="ctr"/>
            <a:endParaRPr lang="es-ES" dirty="0"/>
          </a:p>
          <a:p>
            <a:pPr algn="ctr"/>
            <a:r>
              <a:rPr lang="es-ES" dirty="0" err="1"/>
              <a:t>The</a:t>
            </a:r>
            <a:r>
              <a:rPr lang="es-ES" dirty="0"/>
              <a:t> PORTAL: </a:t>
            </a:r>
          </a:p>
          <a:p>
            <a:pPr algn="ctr"/>
            <a:r>
              <a:rPr lang="es-ES" dirty="0"/>
              <a:t>https://portal.interregeurope.eu/login</a:t>
            </a:r>
          </a:p>
          <a:p>
            <a:pPr algn="ctr"/>
            <a:endParaRPr lang="es-ES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FDF4855A-251A-0A44-A4F1-1CCDF6170ED8}"/>
              </a:ext>
            </a:extLst>
          </p:cNvPr>
          <p:cNvSpPr txBox="1">
            <a:spLocks/>
          </p:cNvSpPr>
          <p:nvPr/>
        </p:nvSpPr>
        <p:spPr>
          <a:xfrm>
            <a:off x="503583" y="302424"/>
            <a:ext cx="8509787" cy="6541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RELEVANT INFORMATION</a:t>
            </a:r>
          </a:p>
          <a:p>
            <a:pPr marL="0" indent="0">
              <a:buNone/>
            </a:pPr>
            <a:endParaRPr lang="en-US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Graphic 8">
            <a:extLst>
              <a:ext uri="{FF2B5EF4-FFF2-40B4-BE49-F238E27FC236}">
                <a16:creationId xmlns:a16="http://schemas.microsoft.com/office/drawing/2014/main" id="{01F52453-D143-9BF2-1828-0B416709D2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03582" y="870807"/>
            <a:ext cx="5870713" cy="16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478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ubtitle 2">
            <a:extLst>
              <a:ext uri="{FF2B5EF4-FFF2-40B4-BE49-F238E27FC236}">
                <a16:creationId xmlns:a16="http://schemas.microsoft.com/office/drawing/2014/main" id="{FDF4855A-251A-0A44-A4F1-1CCDF6170ED8}"/>
              </a:ext>
            </a:extLst>
          </p:cNvPr>
          <p:cNvSpPr txBox="1">
            <a:spLocks/>
          </p:cNvSpPr>
          <p:nvPr/>
        </p:nvSpPr>
        <p:spPr>
          <a:xfrm>
            <a:off x="503583" y="302424"/>
            <a:ext cx="8509787" cy="6541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COMMUNICATION</a:t>
            </a:r>
          </a:p>
          <a:p>
            <a:pPr marL="0" indent="0">
              <a:buNone/>
            </a:pPr>
            <a:endParaRPr lang="en-US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Graphic 8">
            <a:extLst>
              <a:ext uri="{FF2B5EF4-FFF2-40B4-BE49-F238E27FC236}">
                <a16:creationId xmlns:a16="http://schemas.microsoft.com/office/drawing/2014/main" id="{5C6ADFCF-C809-43DF-8516-4361F511A7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3583" y="870807"/>
            <a:ext cx="5035826" cy="1448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B3B786A-26CF-D218-E366-D252F3C0A70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610" t="25248" r="36654" b="11022"/>
          <a:stretch/>
        </p:blipFill>
        <p:spPr>
          <a:xfrm>
            <a:off x="251792" y="1583990"/>
            <a:ext cx="6679095" cy="4293704"/>
          </a:xfrm>
          <a:prstGeom prst="rect">
            <a:avLst/>
          </a:prstGeom>
        </p:spPr>
      </p:pic>
      <p:pic>
        <p:nvPicPr>
          <p:cNvPr id="6" name="Graphic 2">
            <a:extLst>
              <a:ext uri="{FF2B5EF4-FFF2-40B4-BE49-F238E27FC236}">
                <a16:creationId xmlns:a16="http://schemas.microsoft.com/office/drawing/2014/main" id="{2DA67A07-B5BB-225F-20D6-1D6A1BC72E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59585" y="3424548"/>
            <a:ext cx="647700" cy="28575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8D4B751-2188-B6F1-1D45-6DCCBECFDA5D}"/>
              </a:ext>
            </a:extLst>
          </p:cNvPr>
          <p:cNvSpPr txBox="1"/>
          <p:nvPr/>
        </p:nvSpPr>
        <p:spPr>
          <a:xfrm>
            <a:off x="8035983" y="3346572"/>
            <a:ext cx="36535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s-ES" sz="20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A3 POSTER OF THE PROJECT</a:t>
            </a:r>
          </a:p>
        </p:txBody>
      </p:sp>
    </p:spTree>
    <p:extLst>
      <p:ext uri="{BB962C8B-B14F-4D97-AF65-F5344CB8AC3E}">
        <p14:creationId xmlns:p14="http://schemas.microsoft.com/office/powerpoint/2010/main" val="3102881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ubtitle 2">
            <a:extLst>
              <a:ext uri="{FF2B5EF4-FFF2-40B4-BE49-F238E27FC236}">
                <a16:creationId xmlns:a16="http://schemas.microsoft.com/office/drawing/2014/main" id="{FDF4855A-251A-0A44-A4F1-1CCDF6170ED8}"/>
              </a:ext>
            </a:extLst>
          </p:cNvPr>
          <p:cNvSpPr txBox="1">
            <a:spLocks/>
          </p:cNvSpPr>
          <p:nvPr/>
        </p:nvSpPr>
        <p:spPr>
          <a:xfrm>
            <a:off x="503583" y="302424"/>
            <a:ext cx="8509787" cy="6541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COMMUNICATION</a:t>
            </a:r>
          </a:p>
          <a:p>
            <a:pPr marL="0" indent="0">
              <a:buNone/>
            </a:pPr>
            <a:endParaRPr lang="en-US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Graphic 8">
            <a:extLst>
              <a:ext uri="{FF2B5EF4-FFF2-40B4-BE49-F238E27FC236}">
                <a16:creationId xmlns:a16="http://schemas.microsoft.com/office/drawing/2014/main" id="{5C6ADFCF-C809-43DF-8516-4361F511A7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3583" y="870807"/>
            <a:ext cx="5035826" cy="1448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0A76B70-160F-8CA7-CE87-FB047209F72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696" t="23084" r="35870" b="12680"/>
          <a:stretch/>
        </p:blipFill>
        <p:spPr>
          <a:xfrm>
            <a:off x="5035826" y="1333172"/>
            <a:ext cx="6758609" cy="4403203"/>
          </a:xfrm>
          <a:prstGeom prst="rect">
            <a:avLst/>
          </a:prstGeom>
        </p:spPr>
      </p:pic>
      <p:pic>
        <p:nvPicPr>
          <p:cNvPr id="6" name="Graphic 2">
            <a:extLst>
              <a:ext uri="{FF2B5EF4-FFF2-40B4-BE49-F238E27FC236}">
                <a16:creationId xmlns:a16="http://schemas.microsoft.com/office/drawing/2014/main" id="{0A37E8E0-31F1-03B3-42B0-79625EA0D0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800000">
            <a:off x="4063559" y="3286125"/>
            <a:ext cx="647700" cy="28575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81A64B9-11D6-53C6-829A-52B22EF66C45}"/>
              </a:ext>
            </a:extLst>
          </p:cNvPr>
          <p:cNvSpPr txBox="1"/>
          <p:nvPr/>
        </p:nvSpPr>
        <p:spPr>
          <a:xfrm>
            <a:off x="397565" y="3249028"/>
            <a:ext cx="33414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s-ES" sz="20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POWER POINT TEMPLATE</a:t>
            </a:r>
          </a:p>
        </p:txBody>
      </p:sp>
    </p:spTree>
    <p:extLst>
      <p:ext uri="{BB962C8B-B14F-4D97-AF65-F5344CB8AC3E}">
        <p14:creationId xmlns:p14="http://schemas.microsoft.com/office/powerpoint/2010/main" val="1416024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ubtitle 2">
            <a:extLst>
              <a:ext uri="{FF2B5EF4-FFF2-40B4-BE49-F238E27FC236}">
                <a16:creationId xmlns:a16="http://schemas.microsoft.com/office/drawing/2014/main" id="{FDF4855A-251A-0A44-A4F1-1CCDF6170ED8}"/>
              </a:ext>
            </a:extLst>
          </p:cNvPr>
          <p:cNvSpPr txBox="1">
            <a:spLocks/>
          </p:cNvSpPr>
          <p:nvPr/>
        </p:nvSpPr>
        <p:spPr>
          <a:xfrm>
            <a:off x="503583" y="302424"/>
            <a:ext cx="8509787" cy="6541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COMMUNICATION</a:t>
            </a:r>
          </a:p>
          <a:p>
            <a:pPr marL="0" indent="0">
              <a:buNone/>
            </a:pPr>
            <a:endParaRPr lang="en-US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77906FD-9E1D-AD35-E96D-483B30A6C0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282" t="23905" r="14279" b="9739"/>
          <a:stretch/>
        </p:blipFill>
        <p:spPr>
          <a:xfrm>
            <a:off x="873328" y="1192696"/>
            <a:ext cx="9834430" cy="4996070"/>
          </a:xfrm>
          <a:prstGeom prst="rect">
            <a:avLst/>
          </a:prstGeom>
        </p:spPr>
      </p:pic>
      <p:pic>
        <p:nvPicPr>
          <p:cNvPr id="4" name="Graphic 8">
            <a:extLst>
              <a:ext uri="{FF2B5EF4-FFF2-40B4-BE49-F238E27FC236}">
                <a16:creationId xmlns:a16="http://schemas.microsoft.com/office/drawing/2014/main" id="{5C6ADFCF-C809-43DF-8516-4361F511A7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3583" y="870807"/>
            <a:ext cx="5035826" cy="1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8178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ubtitle 2">
            <a:extLst>
              <a:ext uri="{FF2B5EF4-FFF2-40B4-BE49-F238E27FC236}">
                <a16:creationId xmlns:a16="http://schemas.microsoft.com/office/drawing/2014/main" id="{FDF4855A-251A-0A44-A4F1-1CCDF6170ED8}"/>
              </a:ext>
            </a:extLst>
          </p:cNvPr>
          <p:cNvSpPr txBox="1">
            <a:spLocks/>
          </p:cNvSpPr>
          <p:nvPr/>
        </p:nvSpPr>
        <p:spPr>
          <a:xfrm>
            <a:off x="503583" y="302424"/>
            <a:ext cx="8509787" cy="6541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56E2916-8B4A-78DE-61F0-5DBC6B5413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500" t="19309" r="16196" b="13219"/>
          <a:stretch/>
        </p:blipFill>
        <p:spPr>
          <a:xfrm>
            <a:off x="1524000" y="861390"/>
            <a:ext cx="8693426" cy="4625009"/>
          </a:xfrm>
          <a:prstGeom prst="rect">
            <a:avLst/>
          </a:prstGeom>
        </p:spPr>
      </p:pic>
      <p:pic>
        <p:nvPicPr>
          <p:cNvPr id="5" name="Graphic 2">
            <a:extLst>
              <a:ext uri="{FF2B5EF4-FFF2-40B4-BE49-F238E27FC236}">
                <a16:creationId xmlns:a16="http://schemas.microsoft.com/office/drawing/2014/main" id="{56C4640E-C2A5-8690-B6C7-CC1195DCEB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0733" y="411189"/>
            <a:ext cx="647700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9651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ubtitle 2">
            <a:extLst>
              <a:ext uri="{FF2B5EF4-FFF2-40B4-BE49-F238E27FC236}">
                <a16:creationId xmlns:a16="http://schemas.microsoft.com/office/drawing/2014/main" id="{FDF4855A-251A-0A44-A4F1-1CCDF6170ED8}"/>
              </a:ext>
            </a:extLst>
          </p:cNvPr>
          <p:cNvSpPr txBox="1">
            <a:spLocks/>
          </p:cNvSpPr>
          <p:nvPr/>
        </p:nvSpPr>
        <p:spPr>
          <a:xfrm>
            <a:off x="503583" y="302424"/>
            <a:ext cx="8509787" cy="6541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TO-DOS LET’S START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71113C4-08DA-974E-B499-20B5278C4F31}"/>
              </a:ext>
            </a:extLst>
          </p:cNvPr>
          <p:cNvSpPr/>
          <p:nvPr/>
        </p:nvSpPr>
        <p:spPr>
          <a:xfrm>
            <a:off x="4922703" y="4493218"/>
            <a:ext cx="2025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12.3 </a:t>
            </a:r>
            <a:r>
              <a:rPr lang="en-US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MEUR</a:t>
            </a:r>
            <a:endParaRPr lang="en-US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2" name="Tabla 3">
            <a:extLst>
              <a:ext uri="{FF2B5EF4-FFF2-40B4-BE49-F238E27FC236}">
                <a16:creationId xmlns:a16="http://schemas.microsoft.com/office/drawing/2014/main" id="{743607A2-3C8A-3FDC-CD5C-CCB5A97573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0741642"/>
              </p:ext>
            </p:extLst>
          </p:nvPr>
        </p:nvGraphicFramePr>
        <p:xfrm>
          <a:off x="649357" y="865572"/>
          <a:ext cx="11145078" cy="5420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0048">
                  <a:extLst>
                    <a:ext uri="{9D8B030D-6E8A-4147-A177-3AD203B41FA5}">
                      <a16:colId xmlns:a16="http://schemas.microsoft.com/office/drawing/2014/main" val="891472244"/>
                    </a:ext>
                  </a:extLst>
                </a:gridCol>
                <a:gridCol w="3957515">
                  <a:extLst>
                    <a:ext uri="{9D8B030D-6E8A-4147-A177-3AD203B41FA5}">
                      <a16:colId xmlns:a16="http://schemas.microsoft.com/office/drawing/2014/main" val="2661944566"/>
                    </a:ext>
                  </a:extLst>
                </a:gridCol>
                <a:gridCol w="3957515">
                  <a:extLst>
                    <a:ext uri="{9D8B030D-6E8A-4147-A177-3AD203B41FA5}">
                      <a16:colId xmlns:a16="http://schemas.microsoft.com/office/drawing/2014/main" val="3045322610"/>
                    </a:ext>
                  </a:extLst>
                </a:gridCol>
              </a:tblGrid>
              <a:tr h="731924">
                <a:tc>
                  <a:txBody>
                    <a:bodyPr/>
                    <a:lstStyle/>
                    <a:p>
                      <a:r>
                        <a:rPr lang="es-ES" dirty="0"/>
                        <a:t>WHAT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WHEN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WHO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66150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Set up </a:t>
                      </a:r>
                      <a:r>
                        <a:rPr lang="es-ES" dirty="0" err="1"/>
                        <a:t>your</a:t>
                      </a:r>
                      <a:r>
                        <a:rPr lang="es-ES" dirty="0"/>
                        <a:t> Project </a:t>
                      </a:r>
                      <a:r>
                        <a:rPr lang="es-ES" dirty="0" err="1"/>
                        <a:t>team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ASAP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/>
                        <a:t>All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partners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1306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err="1"/>
                        <a:t>Partners</a:t>
                      </a:r>
                      <a:r>
                        <a:rPr lang="es-ES" dirty="0"/>
                        <a:t>’ logos in Drive Folder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28th </a:t>
                      </a:r>
                      <a:r>
                        <a:rPr lang="es-ES" dirty="0" err="1"/>
                        <a:t>march</a:t>
                      </a:r>
                      <a:r>
                        <a:rPr lang="es-ES" dirty="0"/>
                        <a:t>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/>
                        <a:t>All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partners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3722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err="1"/>
                        <a:t>Proposal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for</a:t>
                      </a:r>
                      <a:r>
                        <a:rPr lang="es-ES" dirty="0"/>
                        <a:t> A3 poster </a:t>
                      </a:r>
                      <a:r>
                        <a:rPr lang="es-ES" dirty="0" err="1"/>
                        <a:t>picture</a:t>
                      </a:r>
                      <a:r>
                        <a:rPr lang="es-ES" dirty="0"/>
                        <a:t> and slogan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05th </a:t>
                      </a:r>
                      <a:r>
                        <a:rPr lang="es-ES" dirty="0" err="1"/>
                        <a:t>april</a:t>
                      </a:r>
                      <a:r>
                        <a:rPr lang="es-ES" dirty="0"/>
                        <a:t>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LAPLAND </a:t>
                      </a:r>
                      <a:r>
                        <a:rPr lang="es-ES" dirty="0" err="1"/>
                        <a:t>with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support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of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partners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0946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err="1"/>
                        <a:t>Contact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Associated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Policy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Authority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ASAP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/>
                        <a:t>For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partners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who</a:t>
                      </a:r>
                      <a:r>
                        <a:rPr lang="es-ES" dirty="0"/>
                        <a:t> are </a:t>
                      </a:r>
                      <a:r>
                        <a:rPr lang="es-ES" dirty="0" err="1"/>
                        <a:t>not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policy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owners</a:t>
                      </a:r>
                      <a:r>
                        <a:rPr lang="es-ES" dirty="0"/>
                        <a:t> (CCSEV, </a:t>
                      </a:r>
                      <a:r>
                        <a:rPr lang="es-ES" dirty="0" err="1"/>
                        <a:t>Lapland</a:t>
                      </a:r>
                      <a:r>
                        <a:rPr lang="es-ES" dirty="0"/>
                        <a:t>, CC </a:t>
                      </a:r>
                      <a:r>
                        <a:rPr lang="es-ES" dirty="0" err="1"/>
                        <a:t>Vratsa</a:t>
                      </a:r>
                      <a:r>
                        <a:rPr lang="es-ES" dirty="0"/>
                        <a:t>, Bremerhaven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2918631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BEFORE NEXT PIT MEETING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7631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IDENTIFY and LIST STAKEHOLDERS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April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/>
                        <a:t>All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partners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77893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err="1"/>
                        <a:t>Start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your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subcontracting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procedures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/>
                        <a:t>All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partners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987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A3 poster </a:t>
                      </a:r>
                      <a:r>
                        <a:rPr lang="es-ES" dirty="0" err="1"/>
                        <a:t>ready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10th </a:t>
                      </a:r>
                      <a:r>
                        <a:rPr lang="es-ES" dirty="0" err="1"/>
                        <a:t>april</a:t>
                      </a:r>
                      <a:r>
                        <a:rPr lang="es-ES" dirty="0"/>
                        <a:t>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/>
                        <a:t>All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partners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343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err="1"/>
                        <a:t>Invitation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letter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for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stakeholders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April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/>
                        <a:t>All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partners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24483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38727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CC5FAA6-907C-0445-85C3-8E4CDB3D2AB1}"/>
              </a:ext>
            </a:extLst>
          </p:cNvPr>
          <p:cNvSpPr txBox="1"/>
          <p:nvPr/>
        </p:nvSpPr>
        <p:spPr>
          <a:xfrm>
            <a:off x="4140431" y="1797344"/>
            <a:ext cx="46274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Time for questions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11B920-B94F-5744-8313-EEC35A83ADD4}"/>
              </a:ext>
            </a:extLst>
          </p:cNvPr>
          <p:cNvSpPr txBox="1"/>
          <p:nvPr/>
        </p:nvSpPr>
        <p:spPr>
          <a:xfrm>
            <a:off x="6421874" y="776471"/>
            <a:ext cx="264801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30000" b="1" spc="-300" dirty="0">
                <a:solidFill>
                  <a:srgbClr val="02A98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  <a:endParaRPr lang="en-GB" sz="30000" b="1" spc="-300" dirty="0">
              <a:solidFill>
                <a:srgbClr val="02A98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9975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C963A-82BA-F849-A4DE-92829DE2A0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2ED370D8-3A69-8A4A-9F45-5FC49EBF40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771" y="2807060"/>
            <a:ext cx="5383651" cy="1071072"/>
          </a:xfrm>
        </p:spPr>
        <p:txBody>
          <a:bodyPr>
            <a:noAutofit/>
          </a:bodyPr>
          <a:lstStyle/>
          <a:p>
            <a:pPr algn="l"/>
            <a:r>
              <a:rPr lang="en-US" sz="7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Thank you!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F356D7-271B-1E14-A513-672EE4B681B2}"/>
              </a:ext>
            </a:extLst>
          </p:cNvPr>
          <p:cNvSpPr txBox="1"/>
          <p:nvPr/>
        </p:nvSpPr>
        <p:spPr>
          <a:xfrm>
            <a:off x="857771" y="5201061"/>
            <a:ext cx="5115288" cy="338554"/>
          </a:xfrm>
          <a:prstGeom prst="rect">
            <a:avLst/>
          </a:prstGeom>
          <a:solidFill>
            <a:srgbClr val="4AB69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www.interregeurope.eu/TOURBO</a:t>
            </a:r>
          </a:p>
        </p:txBody>
      </p:sp>
    </p:spTree>
    <p:extLst>
      <p:ext uri="{BB962C8B-B14F-4D97-AF65-F5344CB8AC3E}">
        <p14:creationId xmlns:p14="http://schemas.microsoft.com/office/powerpoint/2010/main" val="1251181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26">
            <a:extLst>
              <a:ext uri="{FF2B5EF4-FFF2-40B4-BE49-F238E27FC236}">
                <a16:creationId xmlns:a16="http://schemas.microsoft.com/office/drawing/2014/main" id="{45000200-37B2-714F-A803-8E0E7A7E9EED}"/>
              </a:ext>
            </a:extLst>
          </p:cNvPr>
          <p:cNvSpPr>
            <a:spLocks noChangeAspect="1"/>
          </p:cNvSpPr>
          <p:nvPr/>
        </p:nvSpPr>
        <p:spPr>
          <a:xfrm>
            <a:off x="8270807" y="702634"/>
            <a:ext cx="3821243" cy="3351108"/>
          </a:xfrm>
          <a:custGeom>
            <a:avLst/>
            <a:gdLst>
              <a:gd name="connsiteX0" fmla="*/ 256493 w 942905"/>
              <a:gd name="connsiteY0" fmla="*/ 826898 h 826898"/>
              <a:gd name="connsiteX1" fmla="*/ 220656 w 942905"/>
              <a:gd name="connsiteY1" fmla="*/ 806273 h 826898"/>
              <a:gd name="connsiteX2" fmla="*/ 5448 w 942905"/>
              <a:gd name="connsiteY2" fmla="*/ 434075 h 826898"/>
              <a:gd name="connsiteX3" fmla="*/ 5448 w 942905"/>
              <a:gd name="connsiteY3" fmla="*/ 392824 h 826898"/>
              <a:gd name="connsiteX4" fmla="*/ 220656 w 942905"/>
              <a:gd name="connsiteY4" fmla="*/ 20625 h 826898"/>
              <a:gd name="connsiteX5" fmla="*/ 256493 w 942905"/>
              <a:gd name="connsiteY5" fmla="*/ 0 h 826898"/>
              <a:gd name="connsiteX6" fmla="*/ 686816 w 942905"/>
              <a:gd name="connsiteY6" fmla="*/ 0 h 826898"/>
              <a:gd name="connsiteX7" fmla="*/ 722558 w 942905"/>
              <a:gd name="connsiteY7" fmla="*/ 20625 h 826898"/>
              <a:gd name="connsiteX8" fmla="*/ 937389 w 942905"/>
              <a:gd name="connsiteY8" fmla="*/ 392824 h 826898"/>
              <a:gd name="connsiteX9" fmla="*/ 937389 w 942905"/>
              <a:gd name="connsiteY9" fmla="*/ 434075 h 826898"/>
              <a:gd name="connsiteX10" fmla="*/ 722558 w 942905"/>
              <a:gd name="connsiteY10" fmla="*/ 806273 h 826898"/>
              <a:gd name="connsiteX11" fmla="*/ 686816 w 942905"/>
              <a:gd name="connsiteY11" fmla="*/ 826898 h 826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2905" h="826898">
                <a:moveTo>
                  <a:pt x="256493" y="826898"/>
                </a:moveTo>
                <a:cubicBezTo>
                  <a:pt x="241723" y="826882"/>
                  <a:pt x="228075" y="819028"/>
                  <a:pt x="220656" y="806273"/>
                </a:cubicBezTo>
                <a:lnTo>
                  <a:pt x="5448" y="434075"/>
                </a:lnTo>
                <a:cubicBezTo>
                  <a:pt x="-1816" y="421281"/>
                  <a:pt x="-1816" y="405617"/>
                  <a:pt x="5448" y="392824"/>
                </a:cubicBezTo>
                <a:lnTo>
                  <a:pt x="220656" y="20625"/>
                </a:lnTo>
                <a:cubicBezTo>
                  <a:pt x="228075" y="7871"/>
                  <a:pt x="241723" y="16"/>
                  <a:pt x="256493" y="0"/>
                </a:cubicBezTo>
                <a:lnTo>
                  <a:pt x="686816" y="0"/>
                </a:lnTo>
                <a:cubicBezTo>
                  <a:pt x="701557" y="30"/>
                  <a:pt x="715171" y="7886"/>
                  <a:pt x="722558" y="20625"/>
                </a:cubicBezTo>
                <a:lnTo>
                  <a:pt x="937389" y="392824"/>
                </a:lnTo>
                <a:cubicBezTo>
                  <a:pt x="944745" y="405592"/>
                  <a:pt x="944745" y="421307"/>
                  <a:pt x="937389" y="434075"/>
                </a:cubicBezTo>
                <a:lnTo>
                  <a:pt x="722558" y="806273"/>
                </a:lnTo>
                <a:cubicBezTo>
                  <a:pt x="715171" y="819013"/>
                  <a:pt x="701557" y="826868"/>
                  <a:pt x="686816" y="826898"/>
                </a:cubicBez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LU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FDF4855A-251A-0A44-A4F1-1CCDF6170ED8}"/>
              </a:ext>
            </a:extLst>
          </p:cNvPr>
          <p:cNvSpPr txBox="1">
            <a:spLocks/>
          </p:cNvSpPr>
          <p:nvPr/>
        </p:nvSpPr>
        <p:spPr>
          <a:xfrm>
            <a:off x="864097" y="758365"/>
            <a:ext cx="8149273" cy="6541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OUR AGENDA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56F6887-8E7F-E649-9141-82A3C283C130}"/>
              </a:ext>
            </a:extLst>
          </p:cNvPr>
          <p:cNvSpPr/>
          <p:nvPr/>
        </p:nvSpPr>
        <p:spPr>
          <a:xfrm>
            <a:off x="910058" y="2022959"/>
            <a:ext cx="689547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do we manage our project?</a:t>
            </a:r>
          </a:p>
          <a:p>
            <a:endParaRPr lang="en-US" sz="28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Relevant information</a:t>
            </a:r>
          </a:p>
          <a:p>
            <a:endParaRPr lang="en-US" sz="28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Communication</a:t>
            </a:r>
          </a:p>
          <a:p>
            <a:endParaRPr lang="en-US" sz="28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TO-Dos</a:t>
            </a:r>
            <a:r>
              <a:rPr lang="en-US" sz="28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let’s start !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71113C4-08DA-974E-B499-20B5278C4F31}"/>
              </a:ext>
            </a:extLst>
          </p:cNvPr>
          <p:cNvSpPr/>
          <p:nvPr/>
        </p:nvSpPr>
        <p:spPr>
          <a:xfrm>
            <a:off x="4922703" y="4493218"/>
            <a:ext cx="2025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12.3 </a:t>
            </a:r>
            <a:r>
              <a:rPr lang="en-US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MEUR</a:t>
            </a:r>
            <a:endParaRPr lang="en-US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7990A23-FF50-6542-820C-2ED71BDA1C93}"/>
              </a:ext>
            </a:extLst>
          </p:cNvPr>
          <p:cNvSpPr txBox="1"/>
          <p:nvPr/>
        </p:nvSpPr>
        <p:spPr>
          <a:xfrm>
            <a:off x="5440627" y="4245924"/>
            <a:ext cx="972598" cy="279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TOTAL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BE1E2123-53E5-9387-9DE9-93BB2BD7BA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4097" y="5004088"/>
            <a:ext cx="1247582" cy="1137501"/>
          </a:xfrm>
          <a:prstGeom prst="rect">
            <a:avLst/>
          </a:prstGeom>
        </p:spPr>
      </p:pic>
      <p:pic>
        <p:nvPicPr>
          <p:cNvPr id="2" name="Graphic 8">
            <a:extLst>
              <a:ext uri="{FF2B5EF4-FFF2-40B4-BE49-F238E27FC236}">
                <a16:creationId xmlns:a16="http://schemas.microsoft.com/office/drawing/2014/main" id="{73B06106-2527-749A-FF61-BE93615D19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951" y="1353844"/>
            <a:ext cx="8301928" cy="10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704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ubtitle 2">
            <a:extLst>
              <a:ext uri="{FF2B5EF4-FFF2-40B4-BE49-F238E27FC236}">
                <a16:creationId xmlns:a16="http://schemas.microsoft.com/office/drawing/2014/main" id="{FDF4855A-251A-0A44-A4F1-1CCDF6170ED8}"/>
              </a:ext>
            </a:extLst>
          </p:cNvPr>
          <p:cNvSpPr txBox="1">
            <a:spLocks/>
          </p:cNvSpPr>
          <p:nvPr/>
        </p:nvSpPr>
        <p:spPr>
          <a:xfrm>
            <a:off x="503583" y="758365"/>
            <a:ext cx="8509787" cy="6541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DO WE MANAGE OUR PROJECT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56F6887-8E7F-E649-9141-82A3C283C130}"/>
              </a:ext>
            </a:extLst>
          </p:cNvPr>
          <p:cNvSpPr/>
          <p:nvPr/>
        </p:nvSpPr>
        <p:spPr>
          <a:xfrm>
            <a:off x="503583" y="2022959"/>
            <a:ext cx="776722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Monthly online “PIT” meeting – Performance, Issues, Target</a:t>
            </a:r>
          </a:p>
          <a:p>
            <a:endParaRPr lang="en-US" sz="24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Online google drive folder for all project documentation</a:t>
            </a:r>
          </a:p>
          <a:p>
            <a:r>
              <a:rPr lang="en-US" sz="2000" b="1" dirty="0">
                <a:solidFill>
                  <a:srgbClr val="02A98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https://drive.google.com/drive/folders/1pK-MpoIRXVt_vf6wj0dQwrpeOxMj8T_v?usp=sharing</a:t>
            </a:r>
            <a:endParaRPr lang="en-US" sz="2800" b="1" dirty="0">
              <a:solidFill>
                <a:srgbClr val="02A98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20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Main reporting principles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71113C4-08DA-974E-B499-20B5278C4F31}"/>
              </a:ext>
            </a:extLst>
          </p:cNvPr>
          <p:cNvSpPr/>
          <p:nvPr/>
        </p:nvSpPr>
        <p:spPr>
          <a:xfrm>
            <a:off x="4922703" y="4493218"/>
            <a:ext cx="2025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12.3 </a:t>
            </a:r>
            <a:r>
              <a:rPr lang="en-US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MEUR</a:t>
            </a:r>
            <a:endParaRPr lang="en-US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BE1E2123-53E5-9387-9DE9-93BB2BD7BA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13370" y="2860249"/>
            <a:ext cx="1247582" cy="1137501"/>
          </a:xfrm>
          <a:prstGeom prst="rect">
            <a:avLst/>
          </a:prstGeom>
        </p:spPr>
      </p:pic>
      <p:pic>
        <p:nvPicPr>
          <p:cNvPr id="2" name="Graphic 8">
            <a:extLst>
              <a:ext uri="{FF2B5EF4-FFF2-40B4-BE49-F238E27FC236}">
                <a16:creationId xmlns:a16="http://schemas.microsoft.com/office/drawing/2014/main" id="{CC3CFDD7-5F40-1D40-12EB-376E612974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703" y="1295215"/>
            <a:ext cx="8892209" cy="117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314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ubtitle 2">
            <a:extLst>
              <a:ext uri="{FF2B5EF4-FFF2-40B4-BE49-F238E27FC236}">
                <a16:creationId xmlns:a16="http://schemas.microsoft.com/office/drawing/2014/main" id="{FDF4855A-251A-0A44-A4F1-1CCDF6170ED8}"/>
              </a:ext>
            </a:extLst>
          </p:cNvPr>
          <p:cNvSpPr txBox="1">
            <a:spLocks/>
          </p:cNvSpPr>
          <p:nvPr/>
        </p:nvSpPr>
        <p:spPr>
          <a:xfrm>
            <a:off x="503583" y="302424"/>
            <a:ext cx="8509787" cy="6541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DO WE MANAGE OUR PROJECT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56F6887-8E7F-E649-9141-82A3C283C130}"/>
              </a:ext>
            </a:extLst>
          </p:cNvPr>
          <p:cNvSpPr/>
          <p:nvPr/>
        </p:nvSpPr>
        <p:spPr>
          <a:xfrm>
            <a:off x="649356" y="571811"/>
            <a:ext cx="77672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Main reporting principles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71113C4-08DA-974E-B499-20B5278C4F31}"/>
              </a:ext>
            </a:extLst>
          </p:cNvPr>
          <p:cNvSpPr/>
          <p:nvPr/>
        </p:nvSpPr>
        <p:spPr>
          <a:xfrm>
            <a:off x="4922703" y="4493218"/>
            <a:ext cx="2025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12.3 </a:t>
            </a:r>
            <a:r>
              <a:rPr lang="en-US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MEUR</a:t>
            </a:r>
            <a:endParaRPr lang="en-US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ECF3954-7E50-D7C0-40C0-B53CC9FBA8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04" t="18263" r="8804" b="9159"/>
          <a:stretch/>
        </p:blipFill>
        <p:spPr>
          <a:xfrm>
            <a:off x="864097" y="1580572"/>
            <a:ext cx="10045148" cy="4975004"/>
          </a:xfrm>
          <a:prstGeom prst="rect">
            <a:avLst/>
          </a:prstGeom>
        </p:spPr>
      </p:pic>
      <p:pic>
        <p:nvPicPr>
          <p:cNvPr id="4" name="Graphic 8">
            <a:extLst>
              <a:ext uri="{FF2B5EF4-FFF2-40B4-BE49-F238E27FC236}">
                <a16:creationId xmlns:a16="http://schemas.microsoft.com/office/drawing/2014/main" id="{01D5C664-75D3-1E8B-CBE5-A4F60CF7DB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5043" y="802762"/>
            <a:ext cx="8892209" cy="117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05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ubtitle 2">
            <a:extLst>
              <a:ext uri="{FF2B5EF4-FFF2-40B4-BE49-F238E27FC236}">
                <a16:creationId xmlns:a16="http://schemas.microsoft.com/office/drawing/2014/main" id="{FDF4855A-251A-0A44-A4F1-1CCDF6170ED8}"/>
              </a:ext>
            </a:extLst>
          </p:cNvPr>
          <p:cNvSpPr txBox="1">
            <a:spLocks/>
          </p:cNvSpPr>
          <p:nvPr/>
        </p:nvSpPr>
        <p:spPr>
          <a:xfrm>
            <a:off x="503583" y="302424"/>
            <a:ext cx="8509787" cy="6541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DO WE MANAGE OUR PROJECT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56F6887-8E7F-E649-9141-82A3C283C130}"/>
              </a:ext>
            </a:extLst>
          </p:cNvPr>
          <p:cNvSpPr/>
          <p:nvPr/>
        </p:nvSpPr>
        <p:spPr>
          <a:xfrm>
            <a:off x="649356" y="571811"/>
            <a:ext cx="77672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Main reporting principles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71113C4-08DA-974E-B499-20B5278C4F31}"/>
              </a:ext>
            </a:extLst>
          </p:cNvPr>
          <p:cNvSpPr/>
          <p:nvPr/>
        </p:nvSpPr>
        <p:spPr>
          <a:xfrm>
            <a:off x="4922703" y="4493218"/>
            <a:ext cx="2025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12.3 </a:t>
            </a:r>
            <a:r>
              <a:rPr lang="en-US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MEUR</a:t>
            </a:r>
            <a:endParaRPr lang="en-US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FA120F4-B118-26FC-FAB9-4F3E8CDE83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457" t="21629" r="11848" b="10319"/>
          <a:stretch/>
        </p:blipFill>
        <p:spPr>
          <a:xfrm>
            <a:off x="1152939" y="1484244"/>
            <a:ext cx="9594574" cy="4664766"/>
          </a:xfrm>
          <a:prstGeom prst="rect">
            <a:avLst/>
          </a:prstGeom>
        </p:spPr>
      </p:pic>
      <p:pic>
        <p:nvPicPr>
          <p:cNvPr id="5" name="Graphic 8">
            <a:extLst>
              <a:ext uri="{FF2B5EF4-FFF2-40B4-BE49-F238E27FC236}">
                <a16:creationId xmlns:a16="http://schemas.microsoft.com/office/drawing/2014/main" id="{698FB073-27F3-5D46-DC34-65B7FBA466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5043" y="802762"/>
            <a:ext cx="8892209" cy="117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802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ubtitle 2">
            <a:extLst>
              <a:ext uri="{FF2B5EF4-FFF2-40B4-BE49-F238E27FC236}">
                <a16:creationId xmlns:a16="http://schemas.microsoft.com/office/drawing/2014/main" id="{FDF4855A-251A-0A44-A4F1-1CCDF6170ED8}"/>
              </a:ext>
            </a:extLst>
          </p:cNvPr>
          <p:cNvSpPr txBox="1">
            <a:spLocks/>
          </p:cNvSpPr>
          <p:nvPr/>
        </p:nvSpPr>
        <p:spPr>
          <a:xfrm>
            <a:off x="503583" y="302424"/>
            <a:ext cx="8509787" cy="6541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DO WE MANAGE OUR PROJECT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56F6887-8E7F-E649-9141-82A3C283C130}"/>
              </a:ext>
            </a:extLst>
          </p:cNvPr>
          <p:cNvSpPr/>
          <p:nvPr/>
        </p:nvSpPr>
        <p:spPr>
          <a:xfrm>
            <a:off x="649356" y="571811"/>
            <a:ext cx="77672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Main reporting principles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71113C4-08DA-974E-B499-20B5278C4F31}"/>
              </a:ext>
            </a:extLst>
          </p:cNvPr>
          <p:cNvSpPr/>
          <p:nvPr/>
        </p:nvSpPr>
        <p:spPr>
          <a:xfrm>
            <a:off x="4922703" y="4493218"/>
            <a:ext cx="2025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12.3 </a:t>
            </a:r>
            <a:r>
              <a:rPr lang="en-US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MEUR</a:t>
            </a:r>
            <a:endParaRPr lang="en-US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586F579-6642-69C0-8E50-29ABF7965C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87" t="19543" r="9783" b="9932"/>
          <a:stretch/>
        </p:blipFill>
        <p:spPr>
          <a:xfrm>
            <a:off x="1046922" y="1341252"/>
            <a:ext cx="9952382" cy="4834261"/>
          </a:xfrm>
          <a:prstGeom prst="rect">
            <a:avLst/>
          </a:prstGeom>
        </p:spPr>
      </p:pic>
      <p:pic>
        <p:nvPicPr>
          <p:cNvPr id="5" name="Graphic 8">
            <a:extLst>
              <a:ext uri="{FF2B5EF4-FFF2-40B4-BE49-F238E27FC236}">
                <a16:creationId xmlns:a16="http://schemas.microsoft.com/office/drawing/2014/main" id="{37DFF967-4E8C-12D5-91EB-6E93A3DB79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5043" y="802762"/>
            <a:ext cx="8892209" cy="117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549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ubtitle 2">
            <a:extLst>
              <a:ext uri="{FF2B5EF4-FFF2-40B4-BE49-F238E27FC236}">
                <a16:creationId xmlns:a16="http://schemas.microsoft.com/office/drawing/2014/main" id="{FDF4855A-251A-0A44-A4F1-1CCDF6170ED8}"/>
              </a:ext>
            </a:extLst>
          </p:cNvPr>
          <p:cNvSpPr txBox="1">
            <a:spLocks/>
          </p:cNvSpPr>
          <p:nvPr/>
        </p:nvSpPr>
        <p:spPr>
          <a:xfrm>
            <a:off x="503583" y="302424"/>
            <a:ext cx="8509787" cy="6541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DO WE MANAGE OUR PROJECT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56F6887-8E7F-E649-9141-82A3C283C130}"/>
              </a:ext>
            </a:extLst>
          </p:cNvPr>
          <p:cNvSpPr/>
          <p:nvPr/>
        </p:nvSpPr>
        <p:spPr>
          <a:xfrm>
            <a:off x="649356" y="571811"/>
            <a:ext cx="77672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Main reporting principles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71113C4-08DA-974E-B499-20B5278C4F31}"/>
              </a:ext>
            </a:extLst>
          </p:cNvPr>
          <p:cNvSpPr/>
          <p:nvPr/>
        </p:nvSpPr>
        <p:spPr>
          <a:xfrm>
            <a:off x="4922703" y="4493218"/>
            <a:ext cx="2025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12.3 </a:t>
            </a:r>
            <a:r>
              <a:rPr lang="en-US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MEUR</a:t>
            </a:r>
            <a:endParaRPr lang="en-US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25CA2DF-FE37-30C6-F795-1D6F9726AA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21" t="19543" r="10543" b="10319"/>
          <a:stretch/>
        </p:blipFill>
        <p:spPr>
          <a:xfrm>
            <a:off x="649356" y="1341252"/>
            <a:ext cx="9806609" cy="4807757"/>
          </a:xfrm>
          <a:prstGeom prst="rect">
            <a:avLst/>
          </a:prstGeom>
        </p:spPr>
      </p:pic>
      <p:pic>
        <p:nvPicPr>
          <p:cNvPr id="5" name="Graphic 8">
            <a:extLst>
              <a:ext uri="{FF2B5EF4-FFF2-40B4-BE49-F238E27FC236}">
                <a16:creationId xmlns:a16="http://schemas.microsoft.com/office/drawing/2014/main" id="{E1F95424-B765-58FD-BB49-A8100671AE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5043" y="802762"/>
            <a:ext cx="8892209" cy="117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372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ubtitle 2">
            <a:extLst>
              <a:ext uri="{FF2B5EF4-FFF2-40B4-BE49-F238E27FC236}">
                <a16:creationId xmlns:a16="http://schemas.microsoft.com/office/drawing/2014/main" id="{FDF4855A-251A-0A44-A4F1-1CCDF6170ED8}"/>
              </a:ext>
            </a:extLst>
          </p:cNvPr>
          <p:cNvSpPr txBox="1">
            <a:spLocks/>
          </p:cNvSpPr>
          <p:nvPr/>
        </p:nvSpPr>
        <p:spPr>
          <a:xfrm>
            <a:off x="503583" y="302424"/>
            <a:ext cx="8509787" cy="6541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DO WE MANAGE OUR PROJECT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56F6887-8E7F-E649-9141-82A3C283C130}"/>
              </a:ext>
            </a:extLst>
          </p:cNvPr>
          <p:cNvSpPr/>
          <p:nvPr/>
        </p:nvSpPr>
        <p:spPr>
          <a:xfrm>
            <a:off x="649356" y="571811"/>
            <a:ext cx="77672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Main reporting principles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71113C4-08DA-974E-B499-20B5278C4F31}"/>
              </a:ext>
            </a:extLst>
          </p:cNvPr>
          <p:cNvSpPr/>
          <p:nvPr/>
        </p:nvSpPr>
        <p:spPr>
          <a:xfrm>
            <a:off x="4922703" y="4493218"/>
            <a:ext cx="2025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12.3 </a:t>
            </a:r>
            <a:r>
              <a:rPr lang="en-US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MEUR</a:t>
            </a:r>
            <a:endParaRPr lang="en-US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21CBCAD-DDDA-0C25-9481-2BC1B7A44B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17" t="17435" r="10327" b="8775"/>
          <a:stretch/>
        </p:blipFill>
        <p:spPr>
          <a:xfrm>
            <a:off x="1091933" y="1341252"/>
            <a:ext cx="9687339" cy="5058080"/>
          </a:xfrm>
          <a:prstGeom prst="rect">
            <a:avLst/>
          </a:prstGeom>
        </p:spPr>
      </p:pic>
      <p:pic>
        <p:nvPicPr>
          <p:cNvPr id="5" name="Graphic 8">
            <a:extLst>
              <a:ext uri="{FF2B5EF4-FFF2-40B4-BE49-F238E27FC236}">
                <a16:creationId xmlns:a16="http://schemas.microsoft.com/office/drawing/2014/main" id="{C944D25C-966F-8206-C037-B255666BBD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5043" y="802762"/>
            <a:ext cx="8892209" cy="117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954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ubtitle 2">
            <a:extLst>
              <a:ext uri="{FF2B5EF4-FFF2-40B4-BE49-F238E27FC236}">
                <a16:creationId xmlns:a16="http://schemas.microsoft.com/office/drawing/2014/main" id="{FDF4855A-251A-0A44-A4F1-1CCDF6170ED8}"/>
              </a:ext>
            </a:extLst>
          </p:cNvPr>
          <p:cNvSpPr txBox="1">
            <a:spLocks/>
          </p:cNvSpPr>
          <p:nvPr/>
        </p:nvSpPr>
        <p:spPr>
          <a:xfrm>
            <a:off x="503583" y="302424"/>
            <a:ext cx="8509787" cy="6541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DO WE MANAGE OUR PROJECT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56F6887-8E7F-E649-9141-82A3C283C130}"/>
              </a:ext>
            </a:extLst>
          </p:cNvPr>
          <p:cNvSpPr/>
          <p:nvPr/>
        </p:nvSpPr>
        <p:spPr>
          <a:xfrm>
            <a:off x="649356" y="764172"/>
            <a:ext cx="77672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Main reporting principles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71113C4-08DA-974E-B499-20B5278C4F31}"/>
              </a:ext>
            </a:extLst>
          </p:cNvPr>
          <p:cNvSpPr/>
          <p:nvPr/>
        </p:nvSpPr>
        <p:spPr>
          <a:xfrm>
            <a:off x="4922703" y="4493218"/>
            <a:ext cx="2025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12.3 </a:t>
            </a:r>
            <a:r>
              <a:rPr lang="en-US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MEUR</a:t>
            </a:r>
            <a:endParaRPr lang="en-US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7CACCBD-E52D-E599-9C98-4D34EE27D2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131" t="23472" r="9348" b="6839"/>
          <a:stretch/>
        </p:blipFill>
        <p:spPr>
          <a:xfrm>
            <a:off x="873272" y="1685809"/>
            <a:ext cx="9939131" cy="4776909"/>
          </a:xfrm>
          <a:prstGeom prst="rect">
            <a:avLst/>
          </a:prstGeom>
        </p:spPr>
      </p:pic>
      <p:pic>
        <p:nvPicPr>
          <p:cNvPr id="5" name="Graphic 8">
            <a:extLst>
              <a:ext uri="{FF2B5EF4-FFF2-40B4-BE49-F238E27FC236}">
                <a16:creationId xmlns:a16="http://schemas.microsoft.com/office/drawing/2014/main" id="{C714F5CE-57B6-CF40-16B0-AB7BD42487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3583" y="781971"/>
            <a:ext cx="9064487" cy="17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044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95948A"/>
      </a:lt2>
      <a:accent1>
        <a:srgbClr val="01A884"/>
      </a:accent1>
      <a:accent2>
        <a:srgbClr val="95C11E"/>
      </a:accent2>
      <a:accent3>
        <a:srgbClr val="F39200"/>
      </a:accent3>
      <a:accent4>
        <a:srgbClr val="E21D44"/>
      </a:accent4>
      <a:accent5>
        <a:srgbClr val="009FE3"/>
      </a:accent5>
      <a:accent6>
        <a:srgbClr val="154193"/>
      </a:accent6>
      <a:hlink>
        <a:srgbClr val="FEFFFE"/>
      </a:hlink>
      <a:folHlink>
        <a:srgbClr val="D9D7C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200" b="1" dirty="0">
            <a:solidFill>
              <a:srgbClr val="95948B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06E3B9CB-D344-C147-9C3E-36C884CF0AED}" vid="{737523F6-8BB6-244C-9D2D-8DA98AD5515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680805-e956-4cde-b5e2-b05f91aa9d1d" xsi:nil="true"/>
    <lcf76f155ced4ddcb4097134ff3c332f xmlns="ae1c26e0-bdd1-4ce2-bc5c-b06756f3bce7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1D2DF3EBC7804E8A2B82BBCDA4442D" ma:contentTypeVersion="16" ma:contentTypeDescription="Create a new document." ma:contentTypeScope="" ma:versionID="3c4b638baae15a5b444997fa80192f43">
  <xsd:schema xmlns:xsd="http://www.w3.org/2001/XMLSchema" xmlns:xs="http://www.w3.org/2001/XMLSchema" xmlns:p="http://schemas.microsoft.com/office/2006/metadata/properties" xmlns:ns2="ae1c26e0-bdd1-4ce2-bc5c-b06756f3bce7" xmlns:ns3="75680805-e956-4cde-b5e2-b05f91aa9d1d" targetNamespace="http://schemas.microsoft.com/office/2006/metadata/properties" ma:root="true" ma:fieldsID="50a472baa19f27197de283f39dd7ba95" ns2:_="" ns3:_="">
    <xsd:import namespace="ae1c26e0-bdd1-4ce2-bc5c-b06756f3bce7"/>
    <xsd:import namespace="75680805-e956-4cde-b5e2-b05f91aa9d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1c26e0-bdd1-4ce2-bc5c-b06756f3bc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2d59d95-237c-434b-8cac-eab795e7ebe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680805-e956-4cde-b5e2-b05f91aa9d1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9f4ece0-f1e1-4b02-af4b-fb89e0005709}" ma:internalName="TaxCatchAll" ma:showField="CatchAllData" ma:web="75680805-e956-4cde-b5e2-b05f91aa9d1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3FC793-0237-4EB2-9E54-581B2D1B3CF6}">
  <ds:schemaRefs>
    <ds:schemaRef ds:uri="http://schemas.microsoft.com/office/infopath/2007/PartnerControls"/>
    <ds:schemaRef ds:uri="http://www.w3.org/XML/1998/namespace"/>
    <ds:schemaRef ds:uri="75680805-e956-4cde-b5e2-b05f91aa9d1d"/>
    <ds:schemaRef ds:uri="http://schemas.openxmlformats.org/package/2006/metadata/core-properties"/>
    <ds:schemaRef ds:uri="ae1c26e0-bdd1-4ce2-bc5c-b06756f3bce7"/>
    <ds:schemaRef ds:uri="http://purl.org/dc/dcmitype/"/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8EADCADD-F611-4F5C-BD5A-F3C3BD3F86B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A269637-8431-41DC-A86B-7045D1A077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e1c26e0-bdd1-4ce2-bc5c-b06756f3bce7"/>
    <ds:schemaRef ds:uri="75680805-e956-4cde-b5e2-b05f91aa9d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228</TotalTime>
  <Words>366</Words>
  <Application>Microsoft Office PowerPoint</Application>
  <PresentationFormat>Panorámica</PresentationFormat>
  <Paragraphs>116</Paragraphs>
  <Slides>18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3" baseType="lpstr">
      <vt:lpstr>Arial</vt:lpstr>
      <vt:lpstr>Calibri</vt:lpstr>
      <vt:lpstr>Open Sans</vt:lpstr>
      <vt:lpstr>Open Sans Semibold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Kurth</dc:creator>
  <cp:lastModifiedBy>ANNE-DOMINIQUE FURPHY</cp:lastModifiedBy>
  <cp:revision>10</cp:revision>
  <dcterms:created xsi:type="dcterms:W3CDTF">2021-10-28T12:22:03Z</dcterms:created>
  <dcterms:modified xsi:type="dcterms:W3CDTF">2023-03-20T16:27:28Z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0x010100311D2DF3EBC7804E8A2B82BBCDA4442D</vt:lpwstr>
  </property>
  <property fmtid="{D5CDD505-2E9C-101B-9397-08002B2CF9AE}" pid="3" name="MediaServiceImageTags">
    <vt:lpwstr/>
  </property>
</Properties>
</file>