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24" r:id="rId2"/>
    <p:sldMasterId id="2147483826" r:id="rId3"/>
    <p:sldMasterId id="2147483727" r:id="rId4"/>
    <p:sldMasterId id="2147483805" r:id="rId5"/>
    <p:sldMasterId id="2147483803" r:id="rId6"/>
  </p:sldMasterIdLst>
  <p:notesMasterIdLst>
    <p:notesMasterId r:id="rId13"/>
  </p:notesMasterIdLst>
  <p:handoutMasterIdLst>
    <p:handoutMasterId r:id="rId14"/>
  </p:handoutMasterIdLst>
  <p:sldIdLst>
    <p:sldId id="256" r:id="rId7"/>
    <p:sldId id="291" r:id="rId8"/>
    <p:sldId id="290" r:id="rId9"/>
    <p:sldId id="289" r:id="rId10"/>
    <p:sldId id="278" r:id="rId11"/>
    <p:sldId id="273" r:id="rId12"/>
  </p:sldIdLst>
  <p:sldSz cx="9906000" cy="6858000" type="A4"/>
  <p:notesSz cx="9928225" cy="6797675"/>
  <p:defaultTextStyle>
    <a:lvl1pPr algn="ctr" defTabSz="430236">
      <a:defRPr sz="2652">
        <a:latin typeface="+mn-lt"/>
        <a:ea typeface="+mn-ea"/>
        <a:cs typeface="+mn-cs"/>
        <a:sym typeface="Helvetica"/>
      </a:defRPr>
    </a:lvl1pPr>
    <a:lvl2pPr algn="ctr" defTabSz="430236">
      <a:defRPr sz="2652">
        <a:latin typeface="+mn-lt"/>
        <a:ea typeface="+mn-ea"/>
        <a:cs typeface="+mn-cs"/>
        <a:sym typeface="Helvetica"/>
      </a:defRPr>
    </a:lvl2pPr>
    <a:lvl3pPr algn="ctr" defTabSz="430236">
      <a:defRPr sz="2652">
        <a:latin typeface="+mn-lt"/>
        <a:ea typeface="+mn-ea"/>
        <a:cs typeface="+mn-cs"/>
        <a:sym typeface="Helvetica"/>
      </a:defRPr>
    </a:lvl3pPr>
    <a:lvl4pPr algn="ctr" defTabSz="430236">
      <a:defRPr sz="2652">
        <a:latin typeface="+mn-lt"/>
        <a:ea typeface="+mn-ea"/>
        <a:cs typeface="+mn-cs"/>
        <a:sym typeface="Helvetica"/>
      </a:defRPr>
    </a:lvl4pPr>
    <a:lvl5pPr algn="ctr" defTabSz="430236">
      <a:defRPr sz="2652">
        <a:latin typeface="+mn-lt"/>
        <a:ea typeface="+mn-ea"/>
        <a:cs typeface="+mn-cs"/>
        <a:sym typeface="Helvetica"/>
      </a:defRPr>
    </a:lvl5pPr>
    <a:lvl6pPr algn="ctr" defTabSz="430236">
      <a:defRPr sz="2652">
        <a:latin typeface="+mn-lt"/>
        <a:ea typeface="+mn-ea"/>
        <a:cs typeface="+mn-cs"/>
        <a:sym typeface="Helvetica"/>
      </a:defRPr>
    </a:lvl6pPr>
    <a:lvl7pPr algn="ctr" defTabSz="430236">
      <a:defRPr sz="2652">
        <a:latin typeface="+mn-lt"/>
        <a:ea typeface="+mn-ea"/>
        <a:cs typeface="+mn-cs"/>
        <a:sym typeface="Helvetica"/>
      </a:defRPr>
    </a:lvl7pPr>
    <a:lvl8pPr algn="ctr" defTabSz="430236">
      <a:defRPr sz="2652">
        <a:latin typeface="+mn-lt"/>
        <a:ea typeface="+mn-ea"/>
        <a:cs typeface="+mn-cs"/>
        <a:sym typeface="Helvetica"/>
      </a:defRPr>
    </a:lvl8pPr>
    <a:lvl9pPr algn="ctr" defTabSz="430236">
      <a:defRPr sz="2652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426"/>
    <a:srgbClr val="265FA6"/>
    <a:srgbClr val="004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5"/>
    <p:restoredTop sz="94758"/>
  </p:normalViewPr>
  <p:slideViewPr>
    <p:cSldViewPr>
      <p:cViewPr varScale="1">
        <p:scale>
          <a:sx n="101" d="100"/>
          <a:sy n="101" d="100"/>
        </p:scale>
        <p:origin x="399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7" d="100"/>
          <a:sy n="217" d="100"/>
        </p:scale>
        <p:origin x="168" y="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146BA-2302-4E61-BA54-6E8E8C10B3C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3A590A-5B02-44A9-A94A-466F89F816DB}">
      <dgm:prSet phldrT="[Texto]"/>
      <dgm:spPr>
        <a:xfrm>
          <a:off x="2022059" y="884540"/>
          <a:ext cx="984009" cy="98400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MLG </a:t>
          </a:r>
          <a:r>
            <a:rPr lang="es-E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</a:t>
          </a: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S3</a:t>
          </a:r>
        </a:p>
      </dgm:t>
    </dgm:pt>
    <dgm:pt modelId="{B3BAA235-4E92-489D-805E-20BD16455786}" type="parTrans" cxnId="{B2A07D4C-A480-461B-99DF-5F965C7F2859}">
      <dgm:prSet/>
      <dgm:spPr/>
      <dgm:t>
        <a:bodyPr/>
        <a:lstStyle/>
        <a:p>
          <a:endParaRPr lang="es-ES"/>
        </a:p>
      </dgm:t>
    </dgm:pt>
    <dgm:pt modelId="{2D231E33-4748-4A0A-B88B-617F61647557}" type="sibTrans" cxnId="{B2A07D4C-A480-461B-99DF-5F965C7F2859}">
      <dgm:prSet/>
      <dgm:spPr/>
      <dgm:t>
        <a:bodyPr/>
        <a:lstStyle/>
        <a:p>
          <a:endParaRPr lang="es-ES"/>
        </a:p>
      </dgm:t>
    </dgm:pt>
    <dgm:pt modelId="{EF47B398-D5B6-4143-8465-CDBD2DC59C8A}">
      <dgm:prSet phldrT="[Texto]"/>
      <dgm:spPr>
        <a:xfrm>
          <a:off x="2111563" y="-28337"/>
          <a:ext cx="805001" cy="720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Complexity</a:t>
          </a:r>
        </a:p>
      </dgm:t>
    </dgm:pt>
    <dgm:pt modelId="{47FE27A7-3A87-4D62-9F1F-AB08653AD82A}" type="parTrans" cxnId="{6679A383-4A4D-495D-96A0-62C911C2056D}">
      <dgm:prSet/>
      <dgm:spPr/>
      <dgm:t>
        <a:bodyPr/>
        <a:lstStyle/>
        <a:p>
          <a:endParaRPr lang="es-ES"/>
        </a:p>
      </dgm:t>
    </dgm:pt>
    <dgm:pt modelId="{0EF71FEE-4A46-4B5F-AEA6-B315DD8AFF2A}" type="sibTrans" cxnId="{6679A383-4A4D-495D-96A0-62C911C2056D}">
      <dgm:prSet/>
      <dgm:spPr>
        <a:xfrm>
          <a:off x="1444747" y="307228"/>
          <a:ext cx="2138634" cy="213863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FCBAB508-3F10-42F9-8AE4-ED3669E5D07D}">
      <dgm:prSet phldrT="[Texto]"/>
      <dgm:spPr>
        <a:xfrm>
          <a:off x="3150546" y="996951"/>
          <a:ext cx="816077" cy="7591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Emergence</a:t>
          </a:r>
        </a:p>
      </dgm:t>
    </dgm:pt>
    <dgm:pt modelId="{F0177928-C52B-40B9-A672-54D27C6E4453}" type="parTrans" cxnId="{02CEA1FB-257B-4B51-A167-C813294B19FE}">
      <dgm:prSet/>
      <dgm:spPr/>
      <dgm:t>
        <a:bodyPr/>
        <a:lstStyle/>
        <a:p>
          <a:endParaRPr lang="es-ES"/>
        </a:p>
      </dgm:t>
    </dgm:pt>
    <dgm:pt modelId="{69A31E81-E855-4D4A-8D33-7E7D4AB6D43B}" type="sibTrans" cxnId="{02CEA1FB-257B-4B51-A167-C813294B19FE}">
      <dgm:prSet/>
      <dgm:spPr>
        <a:xfrm>
          <a:off x="1444747" y="307228"/>
          <a:ext cx="2138634" cy="213863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D9C2A9B6-1025-42F2-9097-CDDD687A90F7}">
      <dgm:prSet phldrT="[Texto]"/>
      <dgm:spPr>
        <a:xfrm>
          <a:off x="2042094" y="2035034"/>
          <a:ext cx="943940" cy="77206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Context specificty</a:t>
          </a:r>
        </a:p>
      </dgm:t>
    </dgm:pt>
    <dgm:pt modelId="{B8B7FDF1-0957-45CA-9CED-160B0A0E4FAC}" type="parTrans" cxnId="{9A40F954-3375-4A56-92AC-59D55F3BF99C}">
      <dgm:prSet/>
      <dgm:spPr/>
      <dgm:t>
        <a:bodyPr/>
        <a:lstStyle/>
        <a:p>
          <a:endParaRPr lang="es-ES"/>
        </a:p>
      </dgm:t>
    </dgm:pt>
    <dgm:pt modelId="{0FF1BEAE-A26C-4D4B-8949-D6D705A63C82}" type="sibTrans" cxnId="{9A40F954-3375-4A56-92AC-59D55F3BF99C}">
      <dgm:prSet/>
      <dgm:spPr>
        <a:xfrm>
          <a:off x="1444747" y="307228"/>
          <a:ext cx="2138634" cy="213863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703F22A3-F355-4DD1-A7CB-AE7132BD3415}">
      <dgm:prSet phldrT="[Texto]"/>
      <dgm:spPr>
        <a:xfrm>
          <a:off x="1034001" y="991427"/>
          <a:ext cx="871085" cy="77023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Reciprocity</a:t>
          </a:r>
        </a:p>
      </dgm:t>
    </dgm:pt>
    <dgm:pt modelId="{DC5F0044-A24D-4C88-A164-A2388815EBCD}" type="parTrans" cxnId="{F8F34557-5017-44B9-BBCA-BB30F7195129}">
      <dgm:prSet/>
      <dgm:spPr/>
      <dgm:t>
        <a:bodyPr/>
        <a:lstStyle/>
        <a:p>
          <a:endParaRPr lang="es-ES"/>
        </a:p>
      </dgm:t>
    </dgm:pt>
    <dgm:pt modelId="{836DEAEF-4CD7-4FC5-AB4E-41DDE9EA44E9}" type="sibTrans" cxnId="{F8F34557-5017-44B9-BBCA-BB30F7195129}">
      <dgm:prSet/>
      <dgm:spPr>
        <a:xfrm>
          <a:off x="1444747" y="307228"/>
          <a:ext cx="2138634" cy="213863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CFB401FF-5862-4149-9A84-91FA834A1630}" type="pres">
      <dgm:prSet presAssocID="{87D146BA-2302-4E61-BA54-6E8E8C10B3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8AD499-0B41-4964-8FA2-0032485F03EB}" type="pres">
      <dgm:prSet presAssocID="{E23A590A-5B02-44A9-A94A-466F89F816DB}" presName="centerShape" presStyleLbl="node0" presStyleIdx="0" presStyleCnt="1"/>
      <dgm:spPr/>
    </dgm:pt>
    <dgm:pt modelId="{0656FF35-70F7-4C62-B646-B680A5CB9B3F}" type="pres">
      <dgm:prSet presAssocID="{EF47B398-D5B6-4143-8465-CDBD2DC59C8A}" presName="node" presStyleLbl="node1" presStyleIdx="0" presStyleCnt="4" custScaleX="116869" custScaleY="104634" custRadScaleRad="97211">
        <dgm:presLayoutVars>
          <dgm:bulletEnabled val="1"/>
        </dgm:presLayoutVars>
      </dgm:prSet>
      <dgm:spPr/>
    </dgm:pt>
    <dgm:pt modelId="{3C342090-BD2F-4407-A8F6-5ABB897BAC63}" type="pres">
      <dgm:prSet presAssocID="{EF47B398-D5B6-4143-8465-CDBD2DC59C8A}" presName="dummy" presStyleCnt="0"/>
      <dgm:spPr/>
    </dgm:pt>
    <dgm:pt modelId="{00C27835-0683-43BE-B8CE-66AE6A9EBEA2}" type="pres">
      <dgm:prSet presAssocID="{0EF71FEE-4A46-4B5F-AEA6-B315DD8AFF2A}" presName="sibTrans" presStyleLbl="sibTrans2D1" presStyleIdx="0" presStyleCnt="4"/>
      <dgm:spPr/>
    </dgm:pt>
    <dgm:pt modelId="{A8763ED5-6091-4468-A709-FBBF0D9001C5}" type="pres">
      <dgm:prSet presAssocID="{FCBAB508-3F10-42F9-8AE4-ED3669E5D07D}" presName="node" presStyleLbl="node1" presStyleIdx="1" presStyleCnt="4" custScaleX="118477" custScaleY="110218">
        <dgm:presLayoutVars>
          <dgm:bulletEnabled val="1"/>
        </dgm:presLayoutVars>
      </dgm:prSet>
      <dgm:spPr/>
    </dgm:pt>
    <dgm:pt modelId="{056177D1-6BFD-4AFB-97AC-CA3293F65690}" type="pres">
      <dgm:prSet presAssocID="{FCBAB508-3F10-42F9-8AE4-ED3669E5D07D}" presName="dummy" presStyleCnt="0"/>
      <dgm:spPr/>
    </dgm:pt>
    <dgm:pt modelId="{E43BBD10-FE1E-4E1E-A945-EAC9770DA33E}" type="pres">
      <dgm:prSet presAssocID="{69A31E81-E855-4D4A-8D33-7E7D4AB6D43B}" presName="sibTrans" presStyleLbl="sibTrans2D1" presStyleIdx="1" presStyleCnt="4"/>
      <dgm:spPr/>
    </dgm:pt>
    <dgm:pt modelId="{DC0E5F67-0BFE-489C-B4BE-477D1451DEC0}" type="pres">
      <dgm:prSet presAssocID="{D9C2A9B6-1025-42F2-9097-CDDD687A90F7}" presName="node" presStyleLbl="node1" presStyleIdx="2" presStyleCnt="4" custScaleX="137040" custScaleY="112087">
        <dgm:presLayoutVars>
          <dgm:bulletEnabled val="1"/>
        </dgm:presLayoutVars>
      </dgm:prSet>
      <dgm:spPr/>
    </dgm:pt>
    <dgm:pt modelId="{6F72C401-E518-45BB-B028-3BB78B1E43EA}" type="pres">
      <dgm:prSet presAssocID="{D9C2A9B6-1025-42F2-9097-CDDD687A90F7}" presName="dummy" presStyleCnt="0"/>
      <dgm:spPr/>
    </dgm:pt>
    <dgm:pt modelId="{D2ACA79D-1709-46AA-BFB9-222F6048B2D8}" type="pres">
      <dgm:prSet presAssocID="{0FF1BEAE-A26C-4D4B-8949-D6D705A63C82}" presName="sibTrans" presStyleLbl="sibTrans2D1" presStyleIdx="2" presStyleCnt="4"/>
      <dgm:spPr/>
    </dgm:pt>
    <dgm:pt modelId="{F1D316BB-9CFD-4FC3-9A53-9102DD758BE1}" type="pres">
      <dgm:prSet presAssocID="{703F22A3-F355-4DD1-A7CB-AE7132BD3415}" presName="node" presStyleLbl="node1" presStyleIdx="3" presStyleCnt="4" custScaleX="126463" custScaleY="111822">
        <dgm:presLayoutVars>
          <dgm:bulletEnabled val="1"/>
        </dgm:presLayoutVars>
      </dgm:prSet>
      <dgm:spPr/>
    </dgm:pt>
    <dgm:pt modelId="{015B5F09-6848-4626-9070-A160DF715EA5}" type="pres">
      <dgm:prSet presAssocID="{703F22A3-F355-4DD1-A7CB-AE7132BD3415}" presName="dummy" presStyleCnt="0"/>
      <dgm:spPr/>
    </dgm:pt>
    <dgm:pt modelId="{B2D9492F-4B5D-4695-A59D-C5782B9CE419}" type="pres">
      <dgm:prSet presAssocID="{836DEAEF-4CD7-4FC5-AB4E-41DDE9EA44E9}" presName="sibTrans" presStyleLbl="sibTrans2D1" presStyleIdx="3" presStyleCnt="4"/>
      <dgm:spPr/>
    </dgm:pt>
  </dgm:ptLst>
  <dgm:cxnLst>
    <dgm:cxn modelId="{2DB25205-7A83-470C-97FF-AAEF09401F67}" type="presOf" srcId="{D9C2A9B6-1025-42F2-9097-CDDD687A90F7}" destId="{DC0E5F67-0BFE-489C-B4BE-477D1451DEC0}" srcOrd="0" destOrd="0" presId="urn:microsoft.com/office/officeart/2005/8/layout/radial6"/>
    <dgm:cxn modelId="{09A6051A-4999-4682-8355-2FCEE1DE98B5}" type="presOf" srcId="{EF47B398-D5B6-4143-8465-CDBD2DC59C8A}" destId="{0656FF35-70F7-4C62-B646-B680A5CB9B3F}" srcOrd="0" destOrd="0" presId="urn:microsoft.com/office/officeart/2005/8/layout/radial6"/>
    <dgm:cxn modelId="{2659623B-E1A8-4313-BD01-E3D92C1CCD42}" type="presOf" srcId="{E23A590A-5B02-44A9-A94A-466F89F816DB}" destId="{3C8AD499-0B41-4964-8FA2-0032485F03EB}" srcOrd="0" destOrd="0" presId="urn:microsoft.com/office/officeart/2005/8/layout/radial6"/>
    <dgm:cxn modelId="{6F8A3569-72DA-4B05-A471-C69BAB45C211}" type="presOf" srcId="{0FF1BEAE-A26C-4D4B-8949-D6D705A63C82}" destId="{D2ACA79D-1709-46AA-BFB9-222F6048B2D8}" srcOrd="0" destOrd="0" presId="urn:microsoft.com/office/officeart/2005/8/layout/radial6"/>
    <dgm:cxn modelId="{B2A07D4C-A480-461B-99DF-5F965C7F2859}" srcId="{87D146BA-2302-4E61-BA54-6E8E8C10B3CD}" destId="{E23A590A-5B02-44A9-A94A-466F89F816DB}" srcOrd="0" destOrd="0" parTransId="{B3BAA235-4E92-489D-805E-20BD16455786}" sibTransId="{2D231E33-4748-4A0A-B88B-617F61647557}"/>
    <dgm:cxn modelId="{9A40F954-3375-4A56-92AC-59D55F3BF99C}" srcId="{E23A590A-5B02-44A9-A94A-466F89F816DB}" destId="{D9C2A9B6-1025-42F2-9097-CDDD687A90F7}" srcOrd="2" destOrd="0" parTransId="{B8B7FDF1-0957-45CA-9CED-160B0A0E4FAC}" sibTransId="{0FF1BEAE-A26C-4D4B-8949-D6D705A63C82}"/>
    <dgm:cxn modelId="{F8F34557-5017-44B9-BBCA-BB30F7195129}" srcId="{E23A590A-5B02-44A9-A94A-466F89F816DB}" destId="{703F22A3-F355-4DD1-A7CB-AE7132BD3415}" srcOrd="3" destOrd="0" parTransId="{DC5F0044-A24D-4C88-A164-A2388815EBCD}" sibTransId="{836DEAEF-4CD7-4FC5-AB4E-41DDE9EA44E9}"/>
    <dgm:cxn modelId="{6679A383-4A4D-495D-96A0-62C911C2056D}" srcId="{E23A590A-5B02-44A9-A94A-466F89F816DB}" destId="{EF47B398-D5B6-4143-8465-CDBD2DC59C8A}" srcOrd="0" destOrd="0" parTransId="{47FE27A7-3A87-4D62-9F1F-AB08653AD82A}" sibTransId="{0EF71FEE-4A46-4B5F-AEA6-B315DD8AFF2A}"/>
    <dgm:cxn modelId="{B633B99B-1AEA-4B2C-8AF3-F2EF28640BE9}" type="presOf" srcId="{0EF71FEE-4A46-4B5F-AEA6-B315DD8AFF2A}" destId="{00C27835-0683-43BE-B8CE-66AE6A9EBEA2}" srcOrd="0" destOrd="0" presId="urn:microsoft.com/office/officeart/2005/8/layout/radial6"/>
    <dgm:cxn modelId="{27BE42A3-3EAA-4AE8-92EC-FAB26299AAE7}" type="presOf" srcId="{69A31E81-E855-4D4A-8D33-7E7D4AB6D43B}" destId="{E43BBD10-FE1E-4E1E-A945-EAC9770DA33E}" srcOrd="0" destOrd="0" presId="urn:microsoft.com/office/officeart/2005/8/layout/radial6"/>
    <dgm:cxn modelId="{6148B9A8-D753-4ED1-8A9B-1A06ED0CFE1D}" type="presOf" srcId="{703F22A3-F355-4DD1-A7CB-AE7132BD3415}" destId="{F1D316BB-9CFD-4FC3-9A53-9102DD758BE1}" srcOrd="0" destOrd="0" presId="urn:microsoft.com/office/officeart/2005/8/layout/radial6"/>
    <dgm:cxn modelId="{FB6061DE-711E-4620-9022-1D232C3B9810}" type="presOf" srcId="{FCBAB508-3F10-42F9-8AE4-ED3669E5D07D}" destId="{A8763ED5-6091-4468-A709-FBBF0D9001C5}" srcOrd="0" destOrd="0" presId="urn:microsoft.com/office/officeart/2005/8/layout/radial6"/>
    <dgm:cxn modelId="{FFE327DF-7EE0-4381-9117-341E41CF6A62}" type="presOf" srcId="{87D146BA-2302-4E61-BA54-6E8E8C10B3CD}" destId="{CFB401FF-5862-4149-9A84-91FA834A1630}" srcOrd="0" destOrd="0" presId="urn:microsoft.com/office/officeart/2005/8/layout/radial6"/>
    <dgm:cxn modelId="{AFAAD4F0-8A22-4B37-8C84-A96226DFA983}" type="presOf" srcId="{836DEAEF-4CD7-4FC5-AB4E-41DDE9EA44E9}" destId="{B2D9492F-4B5D-4695-A59D-C5782B9CE419}" srcOrd="0" destOrd="0" presId="urn:microsoft.com/office/officeart/2005/8/layout/radial6"/>
    <dgm:cxn modelId="{02CEA1FB-257B-4B51-A167-C813294B19FE}" srcId="{E23A590A-5B02-44A9-A94A-466F89F816DB}" destId="{FCBAB508-3F10-42F9-8AE4-ED3669E5D07D}" srcOrd="1" destOrd="0" parTransId="{F0177928-C52B-40B9-A672-54D27C6E4453}" sibTransId="{69A31E81-E855-4D4A-8D33-7E7D4AB6D43B}"/>
    <dgm:cxn modelId="{2099E4AC-843F-4156-AF5C-2C31C5F121C0}" type="presParOf" srcId="{CFB401FF-5862-4149-9A84-91FA834A1630}" destId="{3C8AD499-0B41-4964-8FA2-0032485F03EB}" srcOrd="0" destOrd="0" presId="urn:microsoft.com/office/officeart/2005/8/layout/radial6"/>
    <dgm:cxn modelId="{9FFC62EF-63E4-4B4C-AC93-F39019A694F1}" type="presParOf" srcId="{CFB401FF-5862-4149-9A84-91FA834A1630}" destId="{0656FF35-70F7-4C62-B646-B680A5CB9B3F}" srcOrd="1" destOrd="0" presId="urn:microsoft.com/office/officeart/2005/8/layout/radial6"/>
    <dgm:cxn modelId="{B88020D9-92CB-4841-91C1-28CEBFCE65B0}" type="presParOf" srcId="{CFB401FF-5862-4149-9A84-91FA834A1630}" destId="{3C342090-BD2F-4407-A8F6-5ABB897BAC63}" srcOrd="2" destOrd="0" presId="urn:microsoft.com/office/officeart/2005/8/layout/radial6"/>
    <dgm:cxn modelId="{C101CBC7-B9C0-4E3A-B32E-55395240DBCF}" type="presParOf" srcId="{CFB401FF-5862-4149-9A84-91FA834A1630}" destId="{00C27835-0683-43BE-B8CE-66AE6A9EBEA2}" srcOrd="3" destOrd="0" presId="urn:microsoft.com/office/officeart/2005/8/layout/radial6"/>
    <dgm:cxn modelId="{B9E90C73-BA24-4652-9C45-0C5FFFCBB991}" type="presParOf" srcId="{CFB401FF-5862-4149-9A84-91FA834A1630}" destId="{A8763ED5-6091-4468-A709-FBBF0D9001C5}" srcOrd="4" destOrd="0" presId="urn:microsoft.com/office/officeart/2005/8/layout/radial6"/>
    <dgm:cxn modelId="{0C547306-152C-4CD1-8BF5-75D9D5EF77E7}" type="presParOf" srcId="{CFB401FF-5862-4149-9A84-91FA834A1630}" destId="{056177D1-6BFD-4AFB-97AC-CA3293F65690}" srcOrd="5" destOrd="0" presId="urn:microsoft.com/office/officeart/2005/8/layout/radial6"/>
    <dgm:cxn modelId="{992AC376-55D4-4C59-8647-B15701E10047}" type="presParOf" srcId="{CFB401FF-5862-4149-9A84-91FA834A1630}" destId="{E43BBD10-FE1E-4E1E-A945-EAC9770DA33E}" srcOrd="6" destOrd="0" presId="urn:microsoft.com/office/officeart/2005/8/layout/radial6"/>
    <dgm:cxn modelId="{B4EF1083-33B3-4E21-857C-8ECDB026D298}" type="presParOf" srcId="{CFB401FF-5862-4149-9A84-91FA834A1630}" destId="{DC0E5F67-0BFE-489C-B4BE-477D1451DEC0}" srcOrd="7" destOrd="0" presId="urn:microsoft.com/office/officeart/2005/8/layout/radial6"/>
    <dgm:cxn modelId="{898ED984-8D61-4F3E-9DB5-B25AFCA5BBE4}" type="presParOf" srcId="{CFB401FF-5862-4149-9A84-91FA834A1630}" destId="{6F72C401-E518-45BB-B028-3BB78B1E43EA}" srcOrd="8" destOrd="0" presId="urn:microsoft.com/office/officeart/2005/8/layout/radial6"/>
    <dgm:cxn modelId="{EE67281C-B325-4DF6-A163-31BB9BAD7010}" type="presParOf" srcId="{CFB401FF-5862-4149-9A84-91FA834A1630}" destId="{D2ACA79D-1709-46AA-BFB9-222F6048B2D8}" srcOrd="9" destOrd="0" presId="urn:microsoft.com/office/officeart/2005/8/layout/radial6"/>
    <dgm:cxn modelId="{B1FB5689-E412-473C-8BAD-FC2D9A97F590}" type="presParOf" srcId="{CFB401FF-5862-4149-9A84-91FA834A1630}" destId="{F1D316BB-9CFD-4FC3-9A53-9102DD758BE1}" srcOrd="10" destOrd="0" presId="urn:microsoft.com/office/officeart/2005/8/layout/radial6"/>
    <dgm:cxn modelId="{D9FE70CE-5BDB-488E-8046-CF1AA76A81CD}" type="presParOf" srcId="{CFB401FF-5862-4149-9A84-91FA834A1630}" destId="{015B5F09-6848-4626-9070-A160DF715EA5}" srcOrd="11" destOrd="0" presId="urn:microsoft.com/office/officeart/2005/8/layout/radial6"/>
    <dgm:cxn modelId="{A91A9C3D-B3CB-4122-B95B-A032238CD6AC}" type="presParOf" srcId="{CFB401FF-5862-4149-9A84-91FA834A1630}" destId="{B2D9492F-4B5D-4695-A59D-C5782B9CE4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492F-4B5D-4695-A59D-C5782B9CE419}">
      <dsp:nvSpPr>
        <dsp:cNvPr id="0" name=""/>
        <dsp:cNvSpPr/>
      </dsp:nvSpPr>
      <dsp:spPr>
        <a:xfrm>
          <a:off x="2669971" y="514196"/>
          <a:ext cx="3269867" cy="326986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CA79D-1709-46AA-BFB9-222F6048B2D8}">
      <dsp:nvSpPr>
        <dsp:cNvPr id="0" name=""/>
        <dsp:cNvSpPr/>
      </dsp:nvSpPr>
      <dsp:spPr>
        <a:xfrm>
          <a:off x="2670593" y="469656"/>
          <a:ext cx="3269867" cy="326986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BD10-FE1E-4E1E-A945-EAC9770DA33E}">
      <dsp:nvSpPr>
        <dsp:cNvPr id="0" name=""/>
        <dsp:cNvSpPr/>
      </dsp:nvSpPr>
      <dsp:spPr>
        <a:xfrm>
          <a:off x="2670593" y="469656"/>
          <a:ext cx="3269867" cy="3269867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27835-0683-43BE-B8CE-66AE6A9EBEA2}">
      <dsp:nvSpPr>
        <dsp:cNvPr id="0" name=""/>
        <dsp:cNvSpPr/>
      </dsp:nvSpPr>
      <dsp:spPr>
        <a:xfrm>
          <a:off x="2671214" y="514196"/>
          <a:ext cx="3269867" cy="326986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AD499-0B41-4964-8FA2-0032485F03EB}">
      <dsp:nvSpPr>
        <dsp:cNvPr id="0" name=""/>
        <dsp:cNvSpPr/>
      </dsp:nvSpPr>
      <dsp:spPr>
        <a:xfrm>
          <a:off x="3552396" y="1351459"/>
          <a:ext cx="1506261" cy="150626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MLG </a:t>
          </a:r>
          <a:r>
            <a:rPr lang="es-ES" sz="34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</a:t>
          </a:r>
          <a:r>
            <a:rPr lang="es-ES" sz="3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S3</a:t>
          </a:r>
        </a:p>
      </dsp:txBody>
      <dsp:txXfrm>
        <a:off x="3772983" y="1572046"/>
        <a:ext cx="1065087" cy="1065087"/>
      </dsp:txXfrm>
    </dsp:sp>
    <dsp:sp modelId="{0656FF35-70F7-4C62-B646-B680A5CB9B3F}">
      <dsp:nvSpPr>
        <dsp:cNvPr id="0" name=""/>
        <dsp:cNvSpPr/>
      </dsp:nvSpPr>
      <dsp:spPr>
        <a:xfrm>
          <a:off x="3689403" y="532"/>
          <a:ext cx="1232246" cy="110324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Complexity</a:t>
          </a:r>
        </a:p>
      </dsp:txBody>
      <dsp:txXfrm>
        <a:off x="3869861" y="162098"/>
        <a:ext cx="871330" cy="780110"/>
      </dsp:txXfrm>
    </dsp:sp>
    <dsp:sp modelId="{A8763ED5-6091-4468-A709-FBBF0D9001C5}">
      <dsp:nvSpPr>
        <dsp:cNvPr id="0" name=""/>
        <dsp:cNvSpPr/>
      </dsp:nvSpPr>
      <dsp:spPr>
        <a:xfrm>
          <a:off x="5277901" y="1523530"/>
          <a:ext cx="1249201" cy="116211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Emergence</a:t>
          </a:r>
        </a:p>
      </dsp:txBody>
      <dsp:txXfrm>
        <a:off x="5460842" y="1693718"/>
        <a:ext cx="883319" cy="821743"/>
      </dsp:txXfrm>
    </dsp:sp>
    <dsp:sp modelId="{DC0E5F67-0BFE-489C-B4BE-477D1451DEC0}">
      <dsp:nvSpPr>
        <dsp:cNvPr id="0" name=""/>
        <dsp:cNvSpPr/>
      </dsp:nvSpPr>
      <dsp:spPr>
        <a:xfrm>
          <a:off x="3583063" y="3110652"/>
          <a:ext cx="1444926" cy="11818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Context specificty</a:t>
          </a:r>
        </a:p>
      </dsp:txBody>
      <dsp:txXfrm>
        <a:off x="3794668" y="3283726"/>
        <a:ext cx="1021716" cy="835678"/>
      </dsp:txXfrm>
    </dsp:sp>
    <dsp:sp modelId="{F1D316BB-9CFD-4FC3-9A53-9102DD758BE1}">
      <dsp:nvSpPr>
        <dsp:cNvPr id="0" name=""/>
        <dsp:cNvSpPr/>
      </dsp:nvSpPr>
      <dsp:spPr>
        <a:xfrm>
          <a:off x="2041848" y="1515074"/>
          <a:ext cx="1333404" cy="117903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Reciprocity</a:t>
          </a:r>
        </a:p>
      </dsp:txBody>
      <dsp:txXfrm>
        <a:off x="2237120" y="1687739"/>
        <a:ext cx="942860" cy="833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dirty="0"/>
              <a:t>ORKESTRA M</a:t>
            </a:r>
            <a:r>
              <a:rPr lang="es-ES" dirty="0"/>
              <a:t>ÁS CERCA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B956-8F94-6343-A1DF-C992EC60AC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1640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61536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1pPr>
    <a:lvl2pPr indent="168353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2pPr>
    <a:lvl3pPr indent="336706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3pPr>
    <a:lvl4pPr indent="505060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4pPr>
    <a:lvl5pPr indent="673413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5pPr>
    <a:lvl6pPr indent="841766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6pPr>
    <a:lvl7pPr indent="1010119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7pPr>
    <a:lvl8pPr indent="1178473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8pPr>
    <a:lvl9pPr indent="1346826" defTabSz="336706">
      <a:lnSpc>
        <a:spcPct val="117999"/>
      </a:lnSpc>
      <a:defRPr sz="1621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0463" y="583936"/>
            <a:ext cx="6470411" cy="7692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328"/>
              </a:lnSpc>
              <a:buFont typeface="Arial" charset="0"/>
              <a:buNone/>
              <a:defRPr sz="5400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s-ES_tradnl" dirty="0"/>
              <a:t>CLIC PARA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00463" y="1353146"/>
            <a:ext cx="6470411" cy="13747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000"/>
              </a:lnSpc>
              <a:buNone/>
              <a:defRPr sz="5400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703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7030" b="1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7030" b="1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7030" b="1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77188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S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704791" y="1533059"/>
            <a:ext cx="4214161" cy="435099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FOTO)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011044" y="1533059"/>
            <a:ext cx="4214161" cy="3480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5011044" y="5085184"/>
            <a:ext cx="4214161" cy="7988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500"/>
              </a:lnSpc>
              <a:buNone/>
              <a:defRPr sz="800" b="1" i="0">
                <a:solidFill>
                  <a:srgbClr val="E3842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25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5011043" y="1556792"/>
            <a:ext cx="4214161" cy="435099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FOTO O GR</a:t>
            </a:r>
            <a:r>
              <a:rPr lang="es-ES" dirty="0"/>
              <a:t>ÁFICO</a:t>
            </a:r>
            <a:r>
              <a:rPr lang="es-ES_tradnl" dirty="0"/>
              <a:t>)</a:t>
            </a:r>
          </a:p>
        </p:txBody>
      </p:sp>
      <p:sp>
        <p:nvSpPr>
          <p:cNvPr id="6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704791" y="1556793"/>
            <a:ext cx="4214161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704790" y="5085184"/>
            <a:ext cx="4214161" cy="7988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800" b="1" i="0">
                <a:solidFill>
                  <a:srgbClr val="E3842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318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SE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 userDrawn="1"/>
        </p:nvGrpSpPr>
        <p:grpSpPr>
          <a:xfrm>
            <a:off x="568153" y="6027250"/>
            <a:ext cx="2450557" cy="460173"/>
            <a:chOff x="784411" y="3222198"/>
            <a:chExt cx="2450557" cy="460173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784411" y="3222198"/>
              <a:ext cx="2048959" cy="28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 b="0">
                  <a:solidFill>
                    <a:srgbClr val="000000"/>
                  </a:solidFill>
                </a:defRPr>
              </a:pPr>
              <a:r>
                <a:rPr lang="es-ES_tradnl" sz="1266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www.orkestra.deusto.es</a:t>
              </a:r>
              <a:endParaRPr lang="es-ES_tradnl" sz="1266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ángulo 11"/>
            <p:cNvSpPr/>
            <p:nvPr userDrawn="1"/>
          </p:nvSpPr>
          <p:spPr>
            <a:xfrm>
              <a:off x="796480" y="3481995"/>
              <a:ext cx="2438488" cy="200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702" dirty="0">
                  <a:solidFill>
                    <a:srgbClr val="808080"/>
                  </a:solidFill>
                  <a:latin typeface="Arial" charset="0"/>
                  <a:ea typeface="Arial" charset="0"/>
                  <a:cs typeface="Arial" charset="0"/>
                </a:rPr>
                <a:t>© Instituto Vasco de Competitividad – Fundación Deusto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502C15B-AD51-4EBC-AB09-F384704D0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81" t="41141" r="50000" b="15619"/>
          <a:stretch/>
        </p:blipFill>
        <p:spPr>
          <a:xfrm>
            <a:off x="416496" y="499477"/>
            <a:ext cx="1697166" cy="20828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28" y="2780928"/>
            <a:ext cx="405332" cy="404664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1101132" y="2838128"/>
            <a:ext cx="10150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s-ES_tradnl" sz="900" b="0" i="0" dirty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rPr>
              <a:t>@</a:t>
            </a:r>
            <a:r>
              <a:rPr lang="es-ES_tradnl" sz="900" b="0" i="0" dirty="0" err="1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rPr>
              <a:t>jorgefernndez</a:t>
            </a:r>
            <a:endParaRPr lang="es-ES_tradnl" sz="900" b="0" i="0" dirty="0">
              <a:solidFill>
                <a:schemeClr val="tx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28" y="3284984"/>
            <a:ext cx="405332" cy="404664"/>
          </a:xfrm>
          <a:prstGeom prst="rect">
            <a:avLst/>
          </a:prstGeom>
        </p:spPr>
      </p:pic>
      <p:sp>
        <p:nvSpPr>
          <p:cNvPr id="18" name="Rectángulo 17"/>
          <p:cNvSpPr/>
          <p:nvPr userDrawn="1"/>
        </p:nvSpPr>
        <p:spPr>
          <a:xfrm>
            <a:off x="1101132" y="3344824"/>
            <a:ext cx="21419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s-ES_tradnl" sz="900" b="0" i="0" dirty="0" err="1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rPr>
              <a:t>Jorge.Fernandez@orkestra.Deusto.es</a:t>
            </a:r>
            <a:endParaRPr lang="es-ES_tradnl" sz="900" b="0" i="0" dirty="0">
              <a:solidFill>
                <a:schemeClr val="tx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grpSp>
        <p:nvGrpSpPr>
          <p:cNvPr id="25" name="Agrupar 24"/>
          <p:cNvGrpSpPr/>
          <p:nvPr userDrawn="1"/>
        </p:nvGrpSpPr>
        <p:grpSpPr>
          <a:xfrm>
            <a:off x="680567" y="4338168"/>
            <a:ext cx="2960043" cy="1345951"/>
            <a:chOff x="680567" y="5044794"/>
            <a:chExt cx="2960043" cy="1345951"/>
          </a:xfrm>
        </p:grpSpPr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4528" y="5044794"/>
              <a:ext cx="405332" cy="404664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 userDrawn="1"/>
          </p:nvSpPr>
          <p:spPr>
            <a:xfrm>
              <a:off x="1101132" y="5101994"/>
              <a:ext cx="7184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@</a:t>
              </a: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</a:t>
              </a:r>
              <a:endParaRPr lang="es-ES_tradnl" sz="900" b="0" i="0" dirty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endParaRPr>
            </a:p>
          </p:txBody>
        </p:sp>
        <p:sp>
          <p:nvSpPr>
            <p:cNvPr id="22" name="Rectángulo 21"/>
            <p:cNvSpPr/>
            <p:nvPr userDrawn="1"/>
          </p:nvSpPr>
          <p:spPr>
            <a:xfrm>
              <a:off x="1101132" y="5608690"/>
              <a:ext cx="253947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Orkestra-Basque</a:t>
              </a:r>
              <a:r>
                <a:rPr lang="es-ES_tradnl" sz="900" b="0" i="0" baseline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</a:t>
              </a:r>
              <a:r>
                <a:rPr lang="es-ES_tradnl" sz="900" b="0" i="0" baseline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Institute</a:t>
              </a:r>
              <a:r>
                <a:rPr lang="es-ES_tradnl" sz="900" b="0" i="0" baseline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of </a:t>
              </a:r>
              <a:r>
                <a:rPr lang="es-ES_tradnl" sz="900" b="0" i="0" baseline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Competitiveness</a:t>
              </a:r>
              <a:endParaRPr lang="es-ES_tradnl" sz="900" b="0" i="0" dirty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567" y="5503512"/>
              <a:ext cx="441188" cy="44118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04528" y="5994141"/>
              <a:ext cx="396604" cy="396604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 userDrawn="1"/>
          </p:nvSpPr>
          <p:spPr>
            <a:xfrm>
              <a:off x="1101132" y="6049878"/>
              <a:ext cx="83548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</a:t>
              </a:r>
              <a:r>
                <a:rPr lang="es-ES_tradnl" sz="900" b="0" i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IVC</a:t>
              </a:r>
            </a:p>
          </p:txBody>
        </p:sp>
      </p:grpSp>
      <p:cxnSp>
        <p:nvCxnSpPr>
          <p:cNvPr id="27" name="Conector recto 26"/>
          <p:cNvCxnSpPr/>
          <p:nvPr userDrawn="1"/>
        </p:nvCxnSpPr>
        <p:spPr>
          <a:xfrm>
            <a:off x="709506" y="4005064"/>
            <a:ext cx="28083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5B1B09-0319-4117-AE03-0B02C79E4090}"/>
              </a:ext>
            </a:extLst>
          </p:cNvPr>
          <p:cNvSpPr txBox="1"/>
          <p:nvPr userDrawn="1"/>
        </p:nvSpPr>
        <p:spPr>
          <a:xfrm>
            <a:off x="5241032" y="4696921"/>
            <a:ext cx="4101688" cy="131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0" dirty="0" err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Eskerrik</a:t>
            </a:r>
            <a:r>
              <a:rPr lang="es-ES" b="1" i="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" b="1" i="0" dirty="0" err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asko</a:t>
            </a:r>
            <a:r>
              <a:rPr lang="es-ES" b="1" i="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!</a:t>
            </a:r>
          </a:p>
          <a:p>
            <a:pPr algn="r"/>
            <a:r>
              <a:rPr lang="es-ES" b="1" i="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¡Muchas gracias!</a:t>
            </a:r>
          </a:p>
          <a:p>
            <a:pPr algn="r"/>
            <a:r>
              <a:rPr lang="es-ES" b="1" i="0" dirty="0" err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Thank</a:t>
            </a:r>
            <a:r>
              <a:rPr lang="es-ES" b="1" i="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s-ES" b="1" i="0" dirty="0" err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you</a:t>
            </a:r>
            <a:r>
              <a:rPr lang="es-ES" b="1" i="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227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SE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632520" y="699364"/>
            <a:ext cx="3819443" cy="852396"/>
            <a:chOff x="848778" y="495646"/>
            <a:chExt cx="3819443" cy="852396"/>
          </a:xfrm>
        </p:grpSpPr>
        <p:sp>
          <p:nvSpPr>
            <p:cNvPr id="7" name="Shape 362"/>
            <p:cNvSpPr/>
            <p:nvPr userDrawn="1"/>
          </p:nvSpPr>
          <p:spPr>
            <a:xfrm>
              <a:off x="848778" y="495646"/>
              <a:ext cx="3819443" cy="1990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l" defTabSz="642863">
                <a:lnSpc>
                  <a:spcPct val="115000"/>
                </a:lnSpc>
                <a:defRPr sz="1800"/>
              </a:pPr>
              <a:r>
                <a:rPr sz="1200" b="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Sede de San Sebastián</a:t>
              </a:r>
            </a:p>
          </p:txBody>
        </p:sp>
        <p:sp>
          <p:nvSpPr>
            <p:cNvPr id="9" name="Shape 366"/>
            <p:cNvSpPr/>
            <p:nvPr userDrawn="1"/>
          </p:nvSpPr>
          <p:spPr>
            <a:xfrm>
              <a:off x="848778" y="710945"/>
              <a:ext cx="3819443" cy="6370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Universidad de Deusto, campus de Donostia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Mundaiz, 50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20012 Donostia/San Sebastián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Tel. 943 297 327</a:t>
              </a:r>
            </a:p>
          </p:txBody>
        </p:sp>
      </p:grpSp>
      <p:grpSp>
        <p:nvGrpSpPr>
          <p:cNvPr id="3" name="Agrupar 2"/>
          <p:cNvGrpSpPr/>
          <p:nvPr userDrawn="1"/>
        </p:nvGrpSpPr>
        <p:grpSpPr>
          <a:xfrm>
            <a:off x="646136" y="1674831"/>
            <a:ext cx="4094123" cy="999870"/>
            <a:chOff x="862394" y="1783967"/>
            <a:chExt cx="4094123" cy="999870"/>
          </a:xfrm>
        </p:grpSpPr>
        <p:sp>
          <p:nvSpPr>
            <p:cNvPr id="8" name="Shape 364"/>
            <p:cNvSpPr/>
            <p:nvPr userDrawn="1"/>
          </p:nvSpPr>
          <p:spPr>
            <a:xfrm>
              <a:off x="862394" y="1783967"/>
              <a:ext cx="4094123" cy="1990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l" defTabSz="914400">
                <a:lnSpc>
                  <a:spcPct val="115000"/>
                </a:lnSpc>
                <a:defRPr sz="1200" b="1">
                  <a:solidFill>
                    <a:srgbClr val="4D4D4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Sede de Bilbao</a:t>
              </a:r>
            </a:p>
          </p:txBody>
        </p:sp>
        <p:sp>
          <p:nvSpPr>
            <p:cNvPr id="10" name="Shape 368"/>
            <p:cNvSpPr/>
            <p:nvPr userDrawn="1"/>
          </p:nvSpPr>
          <p:spPr>
            <a:xfrm>
              <a:off x="862394" y="1987465"/>
              <a:ext cx="4094123" cy="7963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Universidad de Deusto, campus de Bilbao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La Comercial, 2 planta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Avenida de las Universidades, 24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48007 Bilbao</a:t>
              </a:r>
              <a:endParaRPr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endParaRPr>
            </a:p>
            <a:p>
              <a:pPr algn="just" defTabSz="642863">
                <a:lnSpc>
                  <a:spcPct val="115000"/>
                </a:lnSpc>
                <a:defRPr sz="1800"/>
              </a:pPr>
              <a:r>
                <a:rPr sz="900" dirty="0">
                  <a:solidFill>
                    <a:srgbClr val="4D4D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Tel. 944 139 006</a:t>
              </a:r>
            </a:p>
          </p:txBody>
        </p:sp>
      </p:grpSp>
      <p:grpSp>
        <p:nvGrpSpPr>
          <p:cNvPr id="21" name="Agrupar 20"/>
          <p:cNvGrpSpPr/>
          <p:nvPr userDrawn="1"/>
        </p:nvGrpSpPr>
        <p:grpSpPr>
          <a:xfrm>
            <a:off x="568153" y="6027250"/>
            <a:ext cx="2556355" cy="460173"/>
            <a:chOff x="784411" y="3222198"/>
            <a:chExt cx="2556355" cy="460173"/>
          </a:xfrm>
        </p:grpSpPr>
        <p:sp>
          <p:nvSpPr>
            <p:cNvPr id="22" name="Rectángulo 21"/>
            <p:cNvSpPr/>
            <p:nvPr userDrawn="1"/>
          </p:nvSpPr>
          <p:spPr>
            <a:xfrm>
              <a:off x="784411" y="3222198"/>
              <a:ext cx="2048959" cy="28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 b="0">
                  <a:solidFill>
                    <a:srgbClr val="000000"/>
                  </a:solidFill>
                </a:defRPr>
              </a:pPr>
              <a:r>
                <a:rPr lang="es-ES_tradnl" sz="1266" b="1" dirty="0" err="1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www.orkestra.deusto.es</a:t>
              </a:r>
              <a:endParaRPr lang="es-ES_tradnl" sz="1266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ectángulo 22"/>
            <p:cNvSpPr/>
            <p:nvPr userDrawn="1"/>
          </p:nvSpPr>
          <p:spPr>
            <a:xfrm>
              <a:off x="796480" y="3481995"/>
              <a:ext cx="2544286" cy="200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702" dirty="0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© Instituto Vasco de Competitividad – Fundación Deusto</a:t>
              </a:r>
            </a:p>
          </p:txBody>
        </p:sp>
      </p:grpSp>
      <p:grpSp>
        <p:nvGrpSpPr>
          <p:cNvPr id="24" name="Agrupar 23"/>
          <p:cNvGrpSpPr/>
          <p:nvPr userDrawn="1"/>
        </p:nvGrpSpPr>
        <p:grpSpPr>
          <a:xfrm>
            <a:off x="680567" y="4338168"/>
            <a:ext cx="2960043" cy="1345951"/>
            <a:chOff x="680567" y="5044794"/>
            <a:chExt cx="2960043" cy="1345951"/>
          </a:xfrm>
        </p:grpSpPr>
        <p:pic>
          <p:nvPicPr>
            <p:cNvPr id="25" name="Imagen 2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4528" y="5044794"/>
              <a:ext cx="405332" cy="404664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 userDrawn="1"/>
          </p:nvSpPr>
          <p:spPr>
            <a:xfrm>
              <a:off x="1101132" y="5101994"/>
              <a:ext cx="7184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@</a:t>
              </a: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</a:t>
              </a:r>
              <a:endParaRPr lang="es-ES_tradnl" sz="900" b="0" i="0" dirty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endParaRPr>
            </a:p>
          </p:txBody>
        </p:sp>
        <p:sp>
          <p:nvSpPr>
            <p:cNvPr id="27" name="Rectángulo 26"/>
            <p:cNvSpPr/>
            <p:nvPr userDrawn="1"/>
          </p:nvSpPr>
          <p:spPr>
            <a:xfrm>
              <a:off x="1101132" y="5608690"/>
              <a:ext cx="253947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Orkestra-Basque</a:t>
              </a:r>
              <a:r>
                <a:rPr lang="es-ES_tradnl" sz="900" b="0" i="0" baseline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</a:t>
              </a:r>
              <a:r>
                <a:rPr lang="es-ES_tradnl" sz="900" b="0" i="0" baseline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Institute</a:t>
              </a:r>
              <a:r>
                <a:rPr lang="es-ES_tradnl" sz="900" b="0" i="0" baseline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of </a:t>
              </a:r>
              <a:r>
                <a:rPr lang="es-ES_tradnl" sz="900" b="0" i="0" baseline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Competitiveness</a:t>
              </a:r>
              <a:endParaRPr lang="es-ES_tradnl" sz="900" b="0" i="0" dirty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567" y="5503512"/>
              <a:ext cx="441188" cy="44118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4528" y="5994141"/>
              <a:ext cx="396604" cy="396604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 userDrawn="1"/>
          </p:nvSpPr>
          <p:spPr>
            <a:xfrm>
              <a:off x="1101132" y="6049878"/>
              <a:ext cx="83548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s-ES_tradnl" sz="900" b="0" i="0" dirty="0" err="1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Orkestra</a:t>
              </a:r>
              <a:r>
                <a:rPr lang="es-ES_tradnl" sz="900" b="0" i="0" dirty="0">
                  <a:solidFill>
                    <a:schemeClr val="tx1"/>
                  </a:solidFill>
                  <a:latin typeface="Open Sans Light" charset="0"/>
                  <a:ea typeface="Open Sans Light" charset="0"/>
                  <a:cs typeface="Open Sans Light" charset="0"/>
                </a:rPr>
                <a:t> IVC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51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0463" y="583936"/>
            <a:ext cx="6470411" cy="7692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328"/>
              </a:lnSpc>
              <a:buFont typeface="Arial" charset="0"/>
              <a:buNone/>
              <a:defRPr sz="5400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s-ES_tradnl" dirty="0"/>
              <a:t>CLIC PARA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00463" y="1353146"/>
            <a:ext cx="6470411" cy="13747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000"/>
              </a:lnSpc>
              <a:buNone/>
              <a:defRPr sz="5400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703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7030" b="1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7030" b="1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7030" b="1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33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00463" y="583936"/>
            <a:ext cx="6470411" cy="76921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328"/>
              </a:lnSpc>
              <a:buFont typeface="Arial" charset="0"/>
              <a:buNone/>
              <a:defRPr sz="5400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s-ES_tradnl" dirty="0"/>
              <a:t>CLIC PARA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00463" y="1353146"/>
            <a:ext cx="6470411" cy="13747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000"/>
              </a:lnSpc>
              <a:buNone/>
              <a:defRPr sz="5400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703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7030" b="1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7030" b="1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7030" b="1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6619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681192" y="3685535"/>
            <a:ext cx="2808312" cy="1923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1500"/>
              </a:lnSpc>
              <a:buFont typeface="+mj-lt"/>
              <a:buNone/>
              <a:defRPr sz="1125" b="0" i="0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s-ES_tradnl" dirty="0"/>
              <a:t>01. Apartado, añade el resto..</a:t>
            </a: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543646" y="3125216"/>
            <a:ext cx="268764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375" b="1" i="0" dirty="0">
                <a:solidFill>
                  <a:srgbClr val="004B90"/>
                </a:solidFill>
                <a:latin typeface="Open Sans" charset="0"/>
                <a:ea typeface="Open Sans" charset="0"/>
                <a:cs typeface="Open Sans" charset="0"/>
              </a:rPr>
              <a:t>ÍNDICE</a:t>
            </a:r>
            <a:endParaRPr lang="es-ES_tradnl" sz="3375" b="1" i="0" dirty="0">
              <a:solidFill>
                <a:srgbClr val="004B9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821914" y="3811918"/>
            <a:ext cx="6470411" cy="769210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6328"/>
              </a:lnSpc>
              <a:defRPr sz="4800" b="0" i="0">
                <a:solidFill>
                  <a:srgbClr val="004B90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s-ES_tradnl" dirty="0"/>
              <a:t>CLIC PARA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821914" y="4437112"/>
            <a:ext cx="6470411" cy="2543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4500"/>
              </a:lnSpc>
              <a:buNone/>
              <a:defRPr sz="4800" b="1" i="0">
                <a:solidFill>
                  <a:srgbClr val="004B90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703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7030" b="1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7030" b="1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7030" b="1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680797" y="1533059"/>
            <a:ext cx="4214161" cy="273863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ts val="5000"/>
              </a:lnSpc>
              <a:buNone/>
              <a:defRPr sz="5400" b="1" i="0">
                <a:solidFill>
                  <a:srgbClr val="004B90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5400">
                <a:solidFill>
                  <a:srgbClr val="004B9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5400">
                <a:solidFill>
                  <a:srgbClr val="004B9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5400">
                <a:solidFill>
                  <a:srgbClr val="004B9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5400">
                <a:solidFill>
                  <a:srgbClr val="004B9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TEXTO</a:t>
            </a:r>
          </a:p>
        </p:txBody>
      </p:sp>
      <p:sp>
        <p:nvSpPr>
          <p:cNvPr id="1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011044" y="1533059"/>
            <a:ext cx="4214161" cy="43442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 err="1"/>
              <a:t>Lorem</a:t>
            </a:r>
            <a:r>
              <a:rPr lang="es-ES_tradnl" dirty="0"/>
              <a:t> </a:t>
            </a:r>
            <a:r>
              <a:rPr lang="es-ES_tradnl" dirty="0" err="1"/>
              <a:t>ipsum</a:t>
            </a:r>
            <a:r>
              <a:rPr lang="es-ES_tradnl" dirty="0"/>
              <a:t> dolor </a:t>
            </a:r>
            <a:r>
              <a:rPr lang="es-ES_tradnl" dirty="0" err="1"/>
              <a:t>sit</a:t>
            </a:r>
            <a:r>
              <a:rPr lang="es-ES_tradnl" dirty="0"/>
              <a:t> </a:t>
            </a:r>
            <a:r>
              <a:rPr lang="es-ES_tradnl" dirty="0" err="1"/>
              <a:t>amet</a:t>
            </a:r>
            <a:r>
              <a:rPr lang="es-ES_tradnl" dirty="0"/>
              <a:t>, </a:t>
            </a:r>
            <a:r>
              <a:rPr lang="es-ES_tradnl" dirty="0" err="1"/>
              <a:t>consectetur</a:t>
            </a:r>
            <a:r>
              <a:rPr lang="es-ES_tradnl" dirty="0"/>
              <a:t> </a:t>
            </a:r>
            <a:r>
              <a:rPr lang="es-ES_tradnl" dirty="0" err="1"/>
              <a:t>adipiscing</a:t>
            </a:r>
            <a:r>
              <a:rPr lang="es-ES_tradnl" dirty="0"/>
              <a:t> </a:t>
            </a:r>
            <a:r>
              <a:rPr lang="es-ES_tradnl" dirty="0" err="1"/>
              <a:t>elit</a:t>
            </a:r>
            <a:r>
              <a:rPr lang="es-ES_tradnl" dirty="0"/>
              <a:t>, sed do </a:t>
            </a:r>
            <a:r>
              <a:rPr lang="es-ES_tradnl" dirty="0" err="1"/>
              <a:t>eiusmod</a:t>
            </a:r>
            <a:r>
              <a:rPr lang="es-ES_tradnl" dirty="0"/>
              <a:t> </a:t>
            </a:r>
            <a:r>
              <a:rPr lang="es-ES_tradnl" dirty="0" err="1"/>
              <a:t>tempor</a:t>
            </a:r>
            <a:r>
              <a:rPr lang="es-ES_tradnl" dirty="0"/>
              <a:t> </a:t>
            </a:r>
            <a:r>
              <a:rPr lang="es-ES_tradnl" dirty="0" err="1"/>
              <a:t>incididunt</a:t>
            </a:r>
            <a:r>
              <a:rPr lang="es-ES_tradnl" dirty="0"/>
              <a:t> ut labore et </a:t>
            </a:r>
            <a:r>
              <a:rPr lang="es-ES_tradnl" dirty="0" err="1"/>
              <a:t>dolore</a:t>
            </a:r>
            <a:r>
              <a:rPr lang="es-ES_tradnl" dirty="0"/>
              <a:t> magna </a:t>
            </a:r>
            <a:r>
              <a:rPr lang="es-ES_tradnl" dirty="0" err="1"/>
              <a:t>aliqua</a:t>
            </a:r>
            <a:r>
              <a:rPr lang="es-ES_tradnl" dirty="0"/>
              <a:t>. Ut </a:t>
            </a:r>
            <a:r>
              <a:rPr lang="es-ES_tradnl" dirty="0" err="1"/>
              <a:t>enim</a:t>
            </a:r>
            <a:r>
              <a:rPr lang="es-ES_tradnl" dirty="0"/>
              <a:t> ad </a:t>
            </a:r>
            <a:r>
              <a:rPr lang="es-ES_tradnl" dirty="0" err="1"/>
              <a:t>minim</a:t>
            </a:r>
            <a:r>
              <a:rPr lang="es-ES_tradnl" dirty="0"/>
              <a:t> </a:t>
            </a:r>
            <a:r>
              <a:rPr lang="es-ES_tradnl" dirty="0" err="1"/>
              <a:t>veniam</a:t>
            </a:r>
            <a:r>
              <a:rPr lang="es-ES_tradnl" dirty="0"/>
              <a:t>, </a:t>
            </a:r>
            <a:r>
              <a:rPr lang="es-ES_tradnl" dirty="0" err="1"/>
              <a:t>quis</a:t>
            </a:r>
            <a:r>
              <a:rPr lang="es-ES_tradnl" dirty="0"/>
              <a:t> </a:t>
            </a:r>
            <a:r>
              <a:rPr lang="es-ES_tradnl" dirty="0" err="1"/>
              <a:t>nostrud</a:t>
            </a:r>
            <a:r>
              <a:rPr lang="es-ES_tradnl" dirty="0"/>
              <a:t> </a:t>
            </a:r>
            <a:r>
              <a:rPr lang="es-ES_tradnl" dirty="0" err="1"/>
              <a:t>exercitation</a:t>
            </a:r>
            <a:r>
              <a:rPr lang="es-ES_tradnl" dirty="0"/>
              <a:t> </a:t>
            </a:r>
            <a:r>
              <a:rPr lang="es-ES_tradnl" dirty="0" err="1"/>
              <a:t>ullamco</a:t>
            </a:r>
            <a:r>
              <a:rPr lang="es-ES_tradnl" dirty="0"/>
              <a:t> </a:t>
            </a:r>
            <a:r>
              <a:rPr lang="es-ES_tradnl" dirty="0" err="1"/>
              <a:t>laboris</a:t>
            </a:r>
            <a:r>
              <a:rPr lang="es-ES_tradnl" dirty="0"/>
              <a:t> </a:t>
            </a:r>
            <a:r>
              <a:rPr lang="es-ES_tradnl" dirty="0" err="1"/>
              <a:t>nisi</a:t>
            </a:r>
            <a:r>
              <a:rPr lang="es-ES_tradnl" dirty="0"/>
              <a:t> ut </a:t>
            </a:r>
            <a:r>
              <a:rPr lang="es-ES_tradnl" dirty="0" err="1"/>
              <a:t>aliquip</a:t>
            </a:r>
            <a:r>
              <a:rPr lang="es-ES_tradnl" dirty="0"/>
              <a:t> ex </a:t>
            </a:r>
            <a:r>
              <a:rPr lang="es-ES_tradnl" dirty="0" err="1"/>
              <a:t>ea</a:t>
            </a:r>
            <a:r>
              <a:rPr lang="es-ES_tradnl" dirty="0"/>
              <a:t> commodo </a:t>
            </a:r>
            <a:r>
              <a:rPr lang="es-ES_tradnl" dirty="0" err="1"/>
              <a:t>consequat</a:t>
            </a:r>
            <a:r>
              <a:rPr lang="es-ES_tradnl" dirty="0"/>
              <a:t>. </a:t>
            </a:r>
            <a:r>
              <a:rPr lang="es-ES_tradnl" dirty="0" err="1"/>
              <a:t>Duis</a:t>
            </a:r>
            <a:r>
              <a:rPr lang="es-ES_tradnl" dirty="0"/>
              <a:t> </a:t>
            </a:r>
            <a:r>
              <a:rPr lang="es-ES_tradnl" dirty="0" err="1"/>
              <a:t>aute</a:t>
            </a:r>
            <a:r>
              <a:rPr lang="es-ES_tradnl" dirty="0"/>
              <a:t> </a:t>
            </a:r>
            <a:r>
              <a:rPr lang="es-ES_tradnl" dirty="0" err="1"/>
              <a:t>irure</a:t>
            </a:r>
            <a:r>
              <a:rPr lang="es-ES_tradnl" dirty="0"/>
              <a:t> dolor in </a:t>
            </a:r>
            <a:r>
              <a:rPr lang="es-ES_tradnl" dirty="0" err="1"/>
              <a:t>reprehenderit</a:t>
            </a:r>
            <a:r>
              <a:rPr lang="es-ES_tradnl" dirty="0"/>
              <a:t> in </a:t>
            </a:r>
            <a:r>
              <a:rPr lang="es-ES_tradnl" dirty="0" err="1"/>
              <a:t>voluptate</a:t>
            </a:r>
            <a:r>
              <a:rPr lang="es-ES_tradnl" dirty="0"/>
              <a:t> </a:t>
            </a:r>
            <a:r>
              <a:rPr lang="es-ES_tradnl" dirty="0" err="1"/>
              <a:t>velit</a:t>
            </a:r>
            <a:r>
              <a:rPr lang="es-ES_tradnl" dirty="0"/>
              <a:t> </a:t>
            </a:r>
            <a:r>
              <a:rPr lang="es-ES_tradnl" dirty="0" err="1"/>
              <a:t>esse</a:t>
            </a:r>
            <a:r>
              <a:rPr lang="es-ES_tradnl" dirty="0"/>
              <a:t> </a:t>
            </a:r>
            <a:r>
              <a:rPr lang="es-ES_tradnl" dirty="0" err="1"/>
              <a:t>cillum</a:t>
            </a:r>
            <a:r>
              <a:rPr lang="es-ES_tradnl" dirty="0"/>
              <a:t> </a:t>
            </a:r>
            <a:r>
              <a:rPr lang="es-ES_tradnl" dirty="0" err="1"/>
              <a:t>dolore</a:t>
            </a:r>
            <a:r>
              <a:rPr lang="es-ES_tradnl" dirty="0"/>
              <a:t> </a:t>
            </a:r>
            <a:r>
              <a:rPr lang="es-ES_tradnl" dirty="0" err="1"/>
              <a:t>eu</a:t>
            </a:r>
            <a:r>
              <a:rPr lang="es-ES_tradnl" dirty="0"/>
              <a:t> </a:t>
            </a:r>
            <a:r>
              <a:rPr lang="es-ES_tradnl" dirty="0" err="1"/>
              <a:t>fugiat</a:t>
            </a:r>
            <a:r>
              <a:rPr lang="es-ES_tradnl" dirty="0"/>
              <a:t> </a:t>
            </a:r>
            <a:r>
              <a:rPr lang="es-ES_tradnl" dirty="0" err="1"/>
              <a:t>nulla</a:t>
            </a:r>
            <a:r>
              <a:rPr lang="es-ES_tradnl" dirty="0"/>
              <a:t> </a:t>
            </a:r>
            <a:r>
              <a:rPr lang="es-ES_tradnl" dirty="0" err="1"/>
              <a:t>pariatur</a:t>
            </a:r>
            <a:r>
              <a:rPr lang="es-ES_tradnl" dirty="0"/>
              <a:t>. </a:t>
            </a:r>
            <a:r>
              <a:rPr lang="es-ES_tradnl" dirty="0" err="1"/>
              <a:t>Excepteur</a:t>
            </a:r>
            <a:r>
              <a:rPr lang="es-ES_tradnl" dirty="0"/>
              <a:t> </a:t>
            </a:r>
            <a:r>
              <a:rPr lang="es-ES_tradnl" dirty="0" err="1"/>
              <a:t>sint</a:t>
            </a:r>
            <a:r>
              <a:rPr lang="es-ES_tradnl" dirty="0"/>
              <a:t> </a:t>
            </a:r>
            <a:r>
              <a:rPr lang="es-ES_tradnl" dirty="0" err="1"/>
              <a:t>occaecat</a:t>
            </a:r>
            <a:r>
              <a:rPr lang="es-ES_tradnl" dirty="0"/>
              <a:t> </a:t>
            </a:r>
            <a:r>
              <a:rPr lang="es-ES_tradnl" dirty="0" err="1"/>
              <a:t>cupidatat</a:t>
            </a:r>
            <a:r>
              <a:rPr lang="es-ES_tradnl" dirty="0"/>
              <a:t> non </a:t>
            </a:r>
            <a:r>
              <a:rPr lang="es-ES_tradnl" dirty="0" err="1"/>
              <a:t>proident</a:t>
            </a:r>
            <a:r>
              <a:rPr lang="es-ES_tradnl" dirty="0"/>
              <a:t>, </a:t>
            </a:r>
            <a:r>
              <a:rPr lang="es-ES_tradnl" dirty="0" err="1"/>
              <a:t>sunt</a:t>
            </a:r>
            <a:r>
              <a:rPr lang="es-ES_tradnl" dirty="0"/>
              <a:t> in culpa </a:t>
            </a:r>
            <a:r>
              <a:rPr lang="es-ES_tradnl" dirty="0" err="1"/>
              <a:t>qui</a:t>
            </a:r>
            <a:r>
              <a:rPr lang="es-ES_tradnl" dirty="0"/>
              <a:t> </a:t>
            </a:r>
            <a:r>
              <a:rPr lang="es-ES_tradnl" dirty="0" err="1"/>
              <a:t>officia</a:t>
            </a:r>
            <a:r>
              <a:rPr lang="es-ES_tradnl" dirty="0"/>
              <a:t> </a:t>
            </a:r>
            <a:r>
              <a:rPr lang="es-ES_tradnl" dirty="0" err="1"/>
              <a:t>deserunt</a:t>
            </a:r>
            <a:r>
              <a:rPr lang="es-ES_tradnl" dirty="0"/>
              <a:t> </a:t>
            </a:r>
            <a:r>
              <a:rPr lang="es-ES_tradnl" dirty="0" err="1"/>
              <a:t>mollit</a:t>
            </a:r>
            <a:r>
              <a:rPr lang="es-ES_tradnl" dirty="0"/>
              <a:t> </a:t>
            </a:r>
            <a:r>
              <a:rPr lang="es-ES_tradnl" dirty="0" err="1"/>
              <a:t>anim</a:t>
            </a:r>
            <a:r>
              <a:rPr lang="es-ES_tradnl" dirty="0"/>
              <a:t> id </a:t>
            </a:r>
            <a:r>
              <a:rPr lang="es-ES_tradnl" dirty="0" err="1"/>
              <a:t>est</a:t>
            </a:r>
            <a:r>
              <a:rPr lang="es-ES_tradnl" dirty="0"/>
              <a:t> </a:t>
            </a:r>
            <a:r>
              <a:rPr lang="es-ES_tradnl" dirty="0" err="1"/>
              <a:t>laborum</a:t>
            </a:r>
            <a:r>
              <a:rPr lang="es-ES_tradnl" dirty="0"/>
              <a:t>.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sz="half" idx="14" hasCustomPrompt="1"/>
          </p:nvPr>
        </p:nvSpPr>
        <p:spPr>
          <a:xfrm>
            <a:off x="680797" y="4293096"/>
            <a:ext cx="4214161" cy="20399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ts val="5000"/>
              </a:lnSpc>
              <a:buNone/>
              <a:defRPr sz="54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42863" indent="0">
              <a:buNone/>
              <a:defRPr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964293" indent="0">
              <a:buNone/>
              <a:defRPr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5725" indent="0">
              <a:buNone/>
              <a:defRPr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 dirty="0"/>
              <a:t>TEXTO</a:t>
            </a:r>
          </a:p>
        </p:txBody>
      </p:sp>
      <p:sp>
        <p:nvSpPr>
          <p:cNvPr id="17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5011044" y="5949280"/>
            <a:ext cx="4214161" cy="37009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500"/>
              </a:lnSpc>
              <a:buNone/>
              <a:defRPr sz="800" b="1" i="0">
                <a:solidFill>
                  <a:srgbClr val="E3842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39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17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2000672" y="1533059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2000672" y="2708920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0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2000672" y="3884781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16" hasCustomPrompt="1"/>
          </p:nvPr>
        </p:nvSpPr>
        <p:spPr>
          <a:xfrm>
            <a:off x="2000672" y="5060642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2" name="Elipse 11"/>
          <p:cNvSpPr/>
          <p:nvPr userDrawn="1"/>
        </p:nvSpPr>
        <p:spPr>
          <a:xfrm>
            <a:off x="704791" y="1533059"/>
            <a:ext cx="1008112" cy="1008112"/>
          </a:xfrm>
          <a:prstGeom prst="ellipse">
            <a:avLst/>
          </a:prstGeom>
          <a:solidFill>
            <a:srgbClr val="265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noFill/>
              </a:ln>
              <a:solidFill>
                <a:srgbClr val="265FA6"/>
              </a:solidFill>
            </a:endParaRPr>
          </a:p>
        </p:txBody>
      </p:sp>
      <p:sp>
        <p:nvSpPr>
          <p:cNvPr id="18" name="Elipse 17"/>
          <p:cNvSpPr/>
          <p:nvPr userDrawn="1"/>
        </p:nvSpPr>
        <p:spPr>
          <a:xfrm>
            <a:off x="704791" y="2708920"/>
            <a:ext cx="1008112" cy="1008112"/>
          </a:xfrm>
          <a:prstGeom prst="ellipse">
            <a:avLst/>
          </a:prstGeom>
          <a:solidFill>
            <a:srgbClr val="E3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noFill/>
              </a:ln>
              <a:solidFill>
                <a:srgbClr val="265FA6"/>
              </a:solidFill>
            </a:endParaRPr>
          </a:p>
        </p:txBody>
      </p:sp>
      <p:sp>
        <p:nvSpPr>
          <p:cNvPr id="19" name="Elipse 18"/>
          <p:cNvSpPr/>
          <p:nvPr userDrawn="1"/>
        </p:nvSpPr>
        <p:spPr>
          <a:xfrm>
            <a:off x="704791" y="3875679"/>
            <a:ext cx="1008112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noFill/>
              </a:ln>
              <a:solidFill>
                <a:srgbClr val="265FA6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704791" y="5051540"/>
            <a:ext cx="1008112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CON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2000672" y="1533059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3" name="Marcador de contenido 3"/>
          <p:cNvSpPr>
            <a:spLocks noGrp="1"/>
          </p:cNvSpPr>
          <p:nvPr>
            <p:ph sz="half" idx="17" hasCustomPrompt="1"/>
          </p:nvPr>
        </p:nvSpPr>
        <p:spPr>
          <a:xfrm>
            <a:off x="776537" y="1533059"/>
            <a:ext cx="1080120" cy="1031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ICONO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9" name="Marcador de contenido 3"/>
          <p:cNvSpPr>
            <a:spLocks noGrp="1"/>
          </p:cNvSpPr>
          <p:nvPr>
            <p:ph sz="half" idx="18" hasCustomPrompt="1"/>
          </p:nvPr>
        </p:nvSpPr>
        <p:spPr>
          <a:xfrm>
            <a:off x="2000672" y="2708920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20" name="Marcador de contenido 3"/>
          <p:cNvSpPr>
            <a:spLocks noGrp="1"/>
          </p:cNvSpPr>
          <p:nvPr>
            <p:ph sz="half" idx="19" hasCustomPrompt="1"/>
          </p:nvPr>
        </p:nvSpPr>
        <p:spPr>
          <a:xfrm>
            <a:off x="776537" y="2708920"/>
            <a:ext cx="1080120" cy="1031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ICONO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0" hasCustomPrompt="1"/>
          </p:nvPr>
        </p:nvSpPr>
        <p:spPr>
          <a:xfrm>
            <a:off x="2000672" y="3909323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22" name="Marcador de contenido 3"/>
          <p:cNvSpPr>
            <a:spLocks noGrp="1"/>
          </p:cNvSpPr>
          <p:nvPr>
            <p:ph sz="half" idx="21" hasCustomPrompt="1"/>
          </p:nvPr>
        </p:nvSpPr>
        <p:spPr>
          <a:xfrm>
            <a:off x="776537" y="3909323"/>
            <a:ext cx="1080120" cy="1031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ICONO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23" name="Marcador de contenido 3"/>
          <p:cNvSpPr>
            <a:spLocks noGrp="1"/>
          </p:cNvSpPr>
          <p:nvPr>
            <p:ph sz="half" idx="22" hasCustomPrompt="1"/>
          </p:nvPr>
        </p:nvSpPr>
        <p:spPr>
          <a:xfrm>
            <a:off x="2000672" y="5085184"/>
            <a:ext cx="7224533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24" name="Marcador de contenido 3"/>
          <p:cNvSpPr>
            <a:spLocks noGrp="1"/>
          </p:cNvSpPr>
          <p:nvPr>
            <p:ph sz="half" idx="23" hasCustomPrompt="1"/>
          </p:nvPr>
        </p:nvSpPr>
        <p:spPr>
          <a:xfrm>
            <a:off x="776537" y="5085184"/>
            <a:ext cx="1080120" cy="1031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ICONO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A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704791" y="1150623"/>
            <a:ext cx="8568689" cy="10318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  <p:sp>
        <p:nvSpPr>
          <p:cNvPr id="6" name="Marcador de contenido 3"/>
          <p:cNvSpPr>
            <a:spLocks noGrp="1"/>
          </p:cNvSpPr>
          <p:nvPr>
            <p:ph sz="half" idx="10" hasCustomPrompt="1"/>
          </p:nvPr>
        </p:nvSpPr>
        <p:spPr>
          <a:xfrm>
            <a:off x="704791" y="2304851"/>
            <a:ext cx="8568689" cy="33563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320"/>
              </a:lnSpc>
              <a:buNone/>
              <a:defRPr sz="1100" b="0" i="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REMPLAZAR POR GRÁFICO</a:t>
            </a:r>
            <a:endParaRPr lang="es-ES_tradnl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3"/>
          </p:nvPr>
        </p:nvSpPr>
        <p:spPr>
          <a:xfrm>
            <a:off x="704791" y="694947"/>
            <a:ext cx="7429500" cy="3332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 b="0" i="0">
                <a:solidFill>
                  <a:srgbClr val="265FA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321432" indent="0" algn="ctr">
              <a:buNone/>
              <a:defRPr sz="1407"/>
            </a:lvl2pPr>
            <a:lvl3pPr marL="642863" indent="0" algn="ctr">
              <a:buNone/>
              <a:defRPr sz="1266"/>
            </a:lvl3pPr>
            <a:lvl4pPr marL="964294" indent="0" algn="ctr">
              <a:buNone/>
              <a:defRPr sz="1125"/>
            </a:lvl4pPr>
            <a:lvl5pPr marL="1285725" indent="0" algn="ctr">
              <a:buNone/>
              <a:defRPr sz="1125"/>
            </a:lvl5pPr>
            <a:lvl6pPr marL="1607157" indent="0" algn="ctr">
              <a:buNone/>
              <a:defRPr sz="1125"/>
            </a:lvl6pPr>
            <a:lvl7pPr marL="1928587" indent="0" algn="ctr">
              <a:buNone/>
              <a:defRPr sz="1125"/>
            </a:lvl7pPr>
            <a:lvl8pPr marL="2250019" indent="0" algn="ctr">
              <a:buNone/>
              <a:defRPr sz="1125"/>
            </a:lvl8pPr>
            <a:lvl9pPr marL="2571450" indent="0" algn="ctr">
              <a:buNone/>
              <a:defRPr sz="1125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704791" y="289902"/>
            <a:ext cx="7429500" cy="455676"/>
          </a:xfrm>
          <a:prstGeom prst="rect">
            <a:avLst/>
          </a:prstGeom>
        </p:spPr>
        <p:txBody>
          <a:bodyPr anchor="t"/>
          <a:lstStyle>
            <a:lvl1pPr algn="l">
              <a:defRPr sz="3093" b="1" i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200472" y="645333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B38B4EF6-2230-2741-9F26-1701F32DBFEE}" type="slidenum">
              <a:rPr lang="es-ES_tradnl" sz="800" smtClean="0">
                <a:solidFill>
                  <a:srgbClr val="265FA6"/>
                </a:solidFill>
                <a:latin typeface="Arial" charset="0"/>
                <a:ea typeface="Arial" charset="0"/>
                <a:cs typeface="Arial" charset="0"/>
              </a:rPr>
              <a:pPr algn="l"/>
              <a:t>‹Nº›</a:t>
            </a:fld>
            <a:endParaRPr lang="es-ES_tradnl" sz="800" dirty="0">
              <a:solidFill>
                <a:srgbClr val="265F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Marcador de contenido 3"/>
          <p:cNvSpPr>
            <a:spLocks noGrp="1"/>
          </p:cNvSpPr>
          <p:nvPr>
            <p:ph sz="half" idx="15" hasCustomPrompt="1"/>
          </p:nvPr>
        </p:nvSpPr>
        <p:spPr>
          <a:xfrm>
            <a:off x="776536" y="5949280"/>
            <a:ext cx="8448669" cy="3700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00"/>
              </a:lnSpc>
              <a:buNone/>
              <a:defRPr sz="800" b="1" i="0">
                <a:solidFill>
                  <a:srgbClr val="E38426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321431" indent="0">
              <a:buNone/>
              <a:defRPr sz="1600">
                <a:solidFill>
                  <a:schemeClr val="tx1"/>
                </a:solidFill>
              </a:defRPr>
            </a:lvl2pPr>
            <a:lvl3pPr marL="642863" indent="0">
              <a:buNone/>
              <a:defRPr sz="1600">
                <a:solidFill>
                  <a:schemeClr val="tx1"/>
                </a:solidFill>
              </a:defRPr>
            </a:lvl3pPr>
            <a:lvl4pPr marL="964293" indent="0">
              <a:buNone/>
              <a:defRPr sz="1600">
                <a:solidFill>
                  <a:schemeClr val="tx1"/>
                </a:solidFill>
              </a:defRPr>
            </a:lvl4pPr>
            <a:lvl5pPr marL="1285725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/>
              <a:t>(INSERTAR TEXTO AQU</a:t>
            </a:r>
            <a:r>
              <a:rPr lang="es-ES" dirty="0"/>
              <a:t>Í)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168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492896"/>
            <a:ext cx="5904654" cy="5904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476672"/>
            <a:ext cx="2315205" cy="11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492896"/>
            <a:ext cx="5904654" cy="59046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3240" y="460134"/>
            <a:ext cx="2304256" cy="11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492896"/>
            <a:ext cx="5904654" cy="59046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1783" y="465067"/>
            <a:ext cx="2305713" cy="1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464" y="332656"/>
            <a:ext cx="4330700" cy="411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71736" y="-880436"/>
            <a:ext cx="5472608" cy="5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3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88" r:id="rId2"/>
  </p:sldLayoutIdLst>
  <p:txStyles>
    <p:titleStyle>
      <a:lvl1pPr algn="l" defTabSz="642863" rtl="0" eaLnBrk="1" latinLnBrk="0" hangingPunct="1">
        <a:lnSpc>
          <a:spcPct val="90000"/>
        </a:lnSpc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16" indent="-160716" algn="l" defTabSz="642863" rtl="0" eaLnBrk="1" latinLnBrk="0" hangingPunct="1">
        <a:lnSpc>
          <a:spcPct val="90000"/>
        </a:lnSpc>
        <a:spcBef>
          <a:spcPts val="702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482147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579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125009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446441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767873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303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735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166" indent="-160716" algn="l" defTabSz="642863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32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863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294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725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157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587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019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450" algn="l" defTabSz="642863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784412" y="932060"/>
            <a:ext cx="8454926" cy="0"/>
          </a:xfrm>
          <a:prstGeom prst="line">
            <a:avLst/>
          </a:prstGeom>
          <a:noFill/>
          <a:ln w="25400" cap="flat">
            <a:solidFill>
              <a:srgbClr val="0365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65368" y="548680"/>
            <a:ext cx="980518" cy="2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2" r:id="rId2"/>
    <p:sldLayoutId id="2147483821" r:id="rId3"/>
    <p:sldLayoutId id="2147483809" r:id="rId4"/>
    <p:sldLayoutId id="2147483807" r:id="rId5"/>
    <p:sldLayoutId id="21474838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492896"/>
            <a:ext cx="5904654" cy="5904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476672"/>
            <a:ext cx="2315205" cy="11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iren.larrea@orkestra.Deusto.e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7" y="5791551"/>
            <a:ext cx="1863027" cy="851034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16496" y="476672"/>
            <a:ext cx="6470411" cy="3986925"/>
          </a:xfr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rPr>
              <a:t>Multilevel governance for innovation </a:t>
            </a:r>
            <a:endParaRPr lang="en-GB" sz="3200" dirty="0"/>
          </a:p>
          <a:p>
            <a:endParaRPr lang="en-GB" sz="3200" dirty="0">
              <a:solidFill>
                <a:srgbClr val="265FA6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spcBef>
                <a:spcPts val="0"/>
              </a:spcBef>
            </a:pPr>
            <a:r>
              <a:rPr lang="en-GB" sz="1800" dirty="0"/>
              <a:t>Miren Larrea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Virtual meeting, 27th January 2023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65FA6"/>
                </a:solidFill>
                <a:latin typeface="Open Sans" charset="0"/>
                <a:ea typeface="Open Sans" charset="0"/>
                <a:cs typeface="Open Sans" charset="0"/>
              </a:rPr>
              <a:t>Interreg Europe Policy Learning Platform</a:t>
            </a:r>
            <a:endParaRPr lang="en-GB" sz="1800" dirty="0">
              <a:solidFill>
                <a:srgbClr val="265FA6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B1A27E2-5445-4B20-AE95-463011BD769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273868" y="1533525"/>
            <a:ext cx="3076776" cy="4349750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D738B32-0C02-4732-996B-574E54536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1738" y="1869017"/>
            <a:ext cx="4213225" cy="280881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DBD9F01-44A6-41E4-AE38-290BFC4FD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Sources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C9BE8B-3153-44AD-91C6-4A5160BBF76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algn="l"/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contents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presentation</a:t>
            </a:r>
            <a:r>
              <a:rPr lang="es-ES" sz="1100" dirty="0"/>
              <a:t> are </a:t>
            </a:r>
            <a:r>
              <a:rPr lang="es-ES" sz="1100" dirty="0" err="1"/>
              <a:t>based</a:t>
            </a:r>
            <a:r>
              <a:rPr lang="es-ES" sz="1100" dirty="0"/>
              <a:t> </a:t>
            </a:r>
            <a:r>
              <a:rPr lang="es-ES" sz="1100" dirty="0" err="1"/>
              <a:t>on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work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Orkestra-Basque</a:t>
            </a:r>
            <a:r>
              <a:rPr lang="es-ES" sz="1100" dirty="0"/>
              <a:t> </a:t>
            </a:r>
            <a:r>
              <a:rPr lang="es-ES" sz="1100" dirty="0" err="1"/>
              <a:t>Institute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Competitiveness</a:t>
            </a:r>
            <a:r>
              <a:rPr lang="es-ES" sz="1100" dirty="0"/>
              <a:t> </a:t>
            </a:r>
            <a:r>
              <a:rPr lang="es-ES" sz="1100" dirty="0" err="1"/>
              <a:t>with</a:t>
            </a:r>
            <a:r>
              <a:rPr lang="es-ES" sz="1100" dirty="0"/>
              <a:t> </a:t>
            </a:r>
            <a:r>
              <a:rPr lang="es-ES" sz="1100" dirty="0" err="1"/>
              <a:t>policy</a:t>
            </a:r>
            <a:r>
              <a:rPr lang="es-ES" sz="1100" dirty="0"/>
              <a:t> </a:t>
            </a:r>
            <a:r>
              <a:rPr lang="es-ES" sz="1100" dirty="0" err="1"/>
              <a:t>makers</a:t>
            </a:r>
            <a:r>
              <a:rPr lang="es-ES" sz="1100" dirty="0"/>
              <a:t> in </a:t>
            </a:r>
            <a:r>
              <a:rPr lang="es-ES" sz="1100" dirty="0" err="1"/>
              <a:t>innovation</a:t>
            </a:r>
            <a:r>
              <a:rPr lang="es-ES" sz="1100" dirty="0"/>
              <a:t>, </a:t>
            </a:r>
            <a:r>
              <a:rPr lang="es-ES" sz="1100" dirty="0" err="1"/>
              <a:t>competitiveness</a:t>
            </a:r>
            <a:r>
              <a:rPr lang="es-ES" sz="1100" dirty="0"/>
              <a:t> and territorial </a:t>
            </a:r>
            <a:r>
              <a:rPr lang="es-ES" sz="1100" dirty="0" err="1"/>
              <a:t>development</a:t>
            </a:r>
            <a:r>
              <a:rPr lang="es-ES" sz="1100" dirty="0"/>
              <a:t>. </a:t>
            </a:r>
            <a:r>
              <a:rPr lang="es-ES" sz="1100" dirty="0" err="1"/>
              <a:t>One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this</a:t>
            </a:r>
            <a:r>
              <a:rPr lang="es-ES" sz="1100" dirty="0"/>
              <a:t> </a:t>
            </a:r>
            <a:r>
              <a:rPr lang="es-ES" sz="1100" dirty="0" err="1"/>
              <a:t>projects</a:t>
            </a:r>
            <a:r>
              <a:rPr lang="es-ES" sz="1100" dirty="0"/>
              <a:t> </a:t>
            </a:r>
            <a:r>
              <a:rPr lang="es-ES" sz="1100" dirty="0" err="1"/>
              <a:t>is</a:t>
            </a:r>
            <a:r>
              <a:rPr lang="es-ES" sz="1100" dirty="0"/>
              <a:t> Cohes3ion. </a:t>
            </a:r>
          </a:p>
        </p:txBody>
      </p:sp>
    </p:spTree>
    <p:extLst>
      <p:ext uri="{BB962C8B-B14F-4D97-AF65-F5344CB8AC3E}">
        <p14:creationId xmlns:p14="http://schemas.microsoft.com/office/powerpoint/2010/main" val="198561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528" y="116632"/>
            <a:ext cx="7429500" cy="455676"/>
          </a:xfrm>
        </p:spPr>
        <p:txBody>
          <a:bodyPr/>
          <a:lstStyle/>
          <a:p>
            <a:r>
              <a:rPr lang="en-GB" sz="2800" dirty="0"/>
              <a:t>Main pillars of multilevel governance in smart specialization strategies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9C8327A-0D1C-4620-97C9-898FE054B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896325"/>
              </p:ext>
            </p:extLst>
          </p:nvPr>
        </p:nvGraphicFramePr>
        <p:xfrm>
          <a:off x="488504" y="1412776"/>
          <a:ext cx="85689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1029EE2-2591-4C18-98D7-4DAB5AA8F6D6}"/>
              </a:ext>
            </a:extLst>
          </p:cNvPr>
          <p:cNvSpPr txBox="1"/>
          <p:nvPr/>
        </p:nvSpPr>
        <p:spPr>
          <a:xfrm>
            <a:off x="1682624" y="5877272"/>
            <a:ext cx="62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The four pillars of multilevel governance</a:t>
            </a:r>
          </a:p>
        </p:txBody>
      </p:sp>
    </p:spTree>
    <p:extLst>
      <p:ext uri="{BB962C8B-B14F-4D97-AF65-F5344CB8AC3E}">
        <p14:creationId xmlns:p14="http://schemas.microsoft.com/office/powerpoint/2010/main" val="61356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791" y="116632"/>
            <a:ext cx="7429500" cy="455676"/>
          </a:xfrm>
        </p:spPr>
        <p:txBody>
          <a:bodyPr/>
          <a:lstStyle/>
          <a:p>
            <a:r>
              <a:rPr lang="en-GB" sz="2800" dirty="0"/>
              <a:t>Seven lessons learnt on multilevel governance since October 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7CC057-F857-40E6-9924-BA38AE706C02}"/>
              </a:ext>
            </a:extLst>
          </p:cNvPr>
          <p:cNvSpPr txBox="1"/>
          <p:nvPr/>
        </p:nvSpPr>
        <p:spPr>
          <a:xfrm>
            <a:off x="704791" y="1484784"/>
            <a:ext cx="8352665" cy="537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We have learnt about:</a:t>
            </a:r>
          </a:p>
          <a:p>
            <a:pPr algn="l"/>
            <a:endParaRPr lang="en-GB" sz="2400" dirty="0"/>
          </a:p>
          <a:p>
            <a:pPr marL="514350" indent="-514350" algn="l">
              <a:buAutoNum type="alphaLcParenR"/>
            </a:pPr>
            <a:r>
              <a:rPr lang="en-GB" sz="2400" dirty="0"/>
              <a:t>The urgency of multilevel governance</a:t>
            </a:r>
          </a:p>
          <a:p>
            <a:pPr marL="514350" indent="-514350" algn="l">
              <a:buAutoNum type="alphaLcParenR"/>
            </a:pPr>
            <a:r>
              <a:rPr lang="en-GB" sz="2400" dirty="0"/>
              <a:t>Its systemic nature (responding to complexity)</a:t>
            </a:r>
          </a:p>
          <a:p>
            <a:pPr marL="514350" indent="-514350" algn="l">
              <a:buAutoNum type="alphaLcParenR"/>
            </a:pPr>
            <a:r>
              <a:rPr lang="en-GB" sz="2400" dirty="0"/>
              <a:t>The need for a new role for citizens in multilevel governance</a:t>
            </a:r>
          </a:p>
          <a:p>
            <a:pPr marL="514350" indent="-514350" algn="l">
              <a:buAutoNum type="alphaLcParenR"/>
            </a:pPr>
            <a:r>
              <a:rPr lang="en-GB" sz="2400" dirty="0"/>
              <a:t>The apparent dilemma between efficiency and democratization</a:t>
            </a:r>
          </a:p>
          <a:p>
            <a:pPr marL="514350" indent="-514350" algn="l">
              <a:buAutoNum type="alphaLcParenR"/>
            </a:pPr>
            <a:r>
              <a:rPr lang="en-GB" sz="2400" dirty="0"/>
              <a:t>Complementarities and collaboration in multilevel governance</a:t>
            </a:r>
          </a:p>
          <a:p>
            <a:pPr marL="514350" indent="-514350" algn="l">
              <a:buAutoNum type="alphaLcParenR"/>
            </a:pPr>
            <a:r>
              <a:rPr lang="en-GB" sz="2400" dirty="0"/>
              <a:t>The hybrid nature of multilevel governance (responding to its emergent nature)</a:t>
            </a:r>
          </a:p>
          <a:p>
            <a:pPr marL="514350" indent="-514350" algn="l">
              <a:buAutoNum type="alphaLcParenR"/>
            </a:pPr>
            <a:endParaRPr lang="es-ES" dirty="0"/>
          </a:p>
          <a:p>
            <a:pPr algn="l"/>
            <a:endParaRPr lang="es-ES" dirty="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4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ank You Ink Brush Vector Lettering Thank You Modern Phrase Handwritten  Vector Calligraphy With Swooshes Stock Illustration - Download Image Now -  iStock">
            <a:extLst>
              <a:ext uri="{FF2B5EF4-FFF2-40B4-BE49-F238E27FC236}">
                <a16:creationId xmlns:a16="http://schemas.microsoft.com/office/drawing/2014/main" id="{5C1D31C1-A989-4C1E-89A3-5DC5EA4C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291054" cy="33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Y QUESTIONS? brush calligraphy banner">
            <a:extLst>
              <a:ext uri="{FF2B5EF4-FFF2-40B4-BE49-F238E27FC236}">
                <a16:creationId xmlns:a16="http://schemas.microsoft.com/office/drawing/2014/main" id="{9821F0F7-15DF-47C4-8CCB-239E0495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4149080"/>
            <a:ext cx="609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8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F95FDA-771A-4D0B-B445-15BCE114A423}"/>
              </a:ext>
            </a:extLst>
          </p:cNvPr>
          <p:cNvSpPr txBox="1"/>
          <p:nvPr/>
        </p:nvSpPr>
        <p:spPr>
          <a:xfrm>
            <a:off x="488504" y="306896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/>
              <a:t>Miren Larrea </a:t>
            </a:r>
          </a:p>
          <a:p>
            <a:pPr algn="l"/>
            <a:r>
              <a:rPr lang="es-ES" sz="1800" dirty="0">
                <a:hlinkClick r:id="rId2"/>
              </a:rPr>
              <a:t>miren.larrea@orkestra.deusto.es</a:t>
            </a:r>
            <a:endParaRPr lang="es-ES" sz="1800" dirty="0"/>
          </a:p>
          <a:p>
            <a:pPr algn="l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9188898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ICE - SEPARAT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GINAS INTERIO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ASE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7CFAE6E7E2E4597C934888D257792" ma:contentTypeVersion="20" ma:contentTypeDescription="Create a new document." ma:contentTypeScope="" ma:versionID="c9fa99927285276ece4e35fa2940f85f">
  <xsd:schema xmlns:xsd="http://www.w3.org/2001/XMLSchema" xmlns:xs="http://www.w3.org/2001/XMLSchema" xmlns:p="http://schemas.microsoft.com/office/2006/metadata/properties" xmlns:ns2="3901eca3-01bd-44b2-a437-efe037729066" xmlns:ns3="0b2bbf57-6dbb-4286-812c-e588421ccece" targetNamespace="http://schemas.microsoft.com/office/2006/metadata/properties" ma:root="true" ma:fieldsID="585c1a57f1fea4b1a4c5a51c213f5087" ns2:_="" ns3:_="">
    <xsd:import namespace="3901eca3-01bd-44b2-a437-efe037729066"/>
    <xsd:import namespace="0b2bbf57-6dbb-4286-812c-e588421cce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1eca3-01bd-44b2-a437-efe037729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bf57-6dbb-4286-812c-e588421cce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092a488-45ce-44f1-a244-e147473fe959}" ma:internalName="TaxCatchAll" ma:showField="CatchAllData" ma:web="0b2bbf57-6dbb-4286-812c-e588421cce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EAC3E-D5E4-44CD-AC86-D879E3B8AC88}"/>
</file>

<file path=customXml/itemProps2.xml><?xml version="1.0" encoding="utf-8"?>
<ds:datastoreItem xmlns:ds="http://schemas.openxmlformats.org/officeDocument/2006/customXml" ds:itemID="{38042D1B-89BE-4D5B-839E-73B6B67A80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149</Words>
  <Application>Microsoft Office PowerPoint</Application>
  <PresentationFormat>A4 (210 x 297 mm)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Calibri</vt:lpstr>
      <vt:lpstr>Helvetica Neue</vt:lpstr>
      <vt:lpstr>Open Sans</vt:lpstr>
      <vt:lpstr>Open Sans Light</vt:lpstr>
      <vt:lpstr>Open Sans Semibold</vt:lpstr>
      <vt:lpstr>PORTADA</vt:lpstr>
      <vt:lpstr>Diseño personalizado</vt:lpstr>
      <vt:lpstr>1_Diseño personalizado</vt:lpstr>
      <vt:lpstr>INDICE - SEPARATAS</vt:lpstr>
      <vt:lpstr>PAGINAS INTERIORES</vt:lpstr>
      <vt:lpstr>TRASERA</vt:lpstr>
      <vt:lpstr>Presentación de PowerPoint</vt:lpstr>
      <vt:lpstr>Sources</vt:lpstr>
      <vt:lpstr>Main pillars of multilevel governance in smart specialization strategies</vt:lpstr>
      <vt:lpstr>Seven lessons learnt on multilevel governance since October 2019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Juan Carlos Malet</dc:creator>
  <cp:keywords/>
  <dc:description/>
  <cp:lastModifiedBy>Miren Larrea Aranguren</cp:lastModifiedBy>
  <cp:revision>246</cp:revision>
  <cp:lastPrinted>2019-02-12T14:32:04Z</cp:lastPrinted>
  <dcterms:modified xsi:type="dcterms:W3CDTF">2023-01-26T15:38:12Z</dcterms:modified>
  <cp:category/>
</cp:coreProperties>
</file>