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3"/>
  </p:notesMasterIdLst>
  <p:sldIdLst>
    <p:sldId id="553" r:id="rId3"/>
    <p:sldId id="594" r:id="rId4"/>
    <p:sldId id="581" r:id="rId5"/>
    <p:sldId id="588" r:id="rId6"/>
    <p:sldId id="589" r:id="rId7"/>
    <p:sldId id="592" r:id="rId8"/>
    <p:sldId id="591" r:id="rId9"/>
    <p:sldId id="583" r:id="rId10"/>
    <p:sldId id="593" r:id="rId11"/>
    <p:sldId id="279" r:id="rId12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jka Joanna" initials="DJ" lastIdx="1" clrIdx="0">
    <p:extLst>
      <p:ext uri="{19B8F6BF-5375-455C-9EA6-DF929625EA0E}">
        <p15:presenceInfo xmlns:p15="http://schemas.microsoft.com/office/powerpoint/2012/main" userId="Dejka Jo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F30"/>
    <a:srgbClr val="5F9E45"/>
    <a:srgbClr val="0088B2"/>
    <a:srgbClr val="B42D7F"/>
    <a:srgbClr val="008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90" d="100"/>
          <a:sy n="90" d="100"/>
        </p:scale>
        <p:origin x="810" y="-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3FBA-C99E-4ED0-80B8-BB07FBAE25D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3CE3A-FDF2-4625-9360-B9981EA74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0955" y="1393212"/>
            <a:ext cx="3454793" cy="580624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0955" y="1973836"/>
            <a:ext cx="3454793" cy="3586043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971993" y="1393212"/>
            <a:ext cx="3456150" cy="580624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971993" y="1973836"/>
            <a:ext cx="3456150" cy="3586043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35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92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955" y="247810"/>
            <a:ext cx="2572429" cy="1054634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7050" y="247811"/>
            <a:ext cx="4371093" cy="5312069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0955" y="1302444"/>
            <a:ext cx="2572429" cy="4257435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73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2598" y="4356847"/>
            <a:ext cx="4691458" cy="514350"/>
          </a:xfrm>
        </p:spPr>
        <p:txBody>
          <a:bodyPr anchor="b"/>
          <a:lstStyle>
            <a:lvl1pPr algn="l">
              <a:defRPr sz="171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32598" y="556132"/>
            <a:ext cx="4691458" cy="3734440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32598" y="4871198"/>
            <a:ext cx="4691458" cy="730463"/>
          </a:xfrm>
        </p:spPr>
        <p:txBody>
          <a:bodyPr/>
          <a:lstStyle>
            <a:lvl1pPr marL="0" indent="0">
              <a:buNone/>
              <a:defRPr sz="1197"/>
            </a:lvl1pPr>
            <a:lvl2pPr marL="390952" indent="0">
              <a:buNone/>
              <a:defRPr sz="1026"/>
            </a:lvl2pPr>
            <a:lvl3pPr marL="781903" indent="0">
              <a:buNone/>
              <a:defRPr sz="855"/>
            </a:lvl3pPr>
            <a:lvl4pPr marL="1172855" indent="0">
              <a:buNone/>
              <a:defRPr sz="770"/>
            </a:lvl4pPr>
            <a:lvl5pPr marL="1563807" indent="0">
              <a:buNone/>
              <a:defRPr sz="770"/>
            </a:lvl5pPr>
            <a:lvl6pPr marL="1954759" indent="0">
              <a:buNone/>
              <a:defRPr sz="770"/>
            </a:lvl6pPr>
            <a:lvl7pPr marL="2345710" indent="0">
              <a:buNone/>
              <a:defRPr sz="770"/>
            </a:lvl7pPr>
            <a:lvl8pPr marL="2736662" indent="0">
              <a:buNone/>
              <a:defRPr sz="770"/>
            </a:lvl8pPr>
            <a:lvl9pPr marL="3127614" indent="0">
              <a:buNone/>
              <a:defRPr sz="7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47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0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668846" y="249252"/>
            <a:ext cx="1759297" cy="5310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0955" y="249252"/>
            <a:ext cx="5147572" cy="5310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9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6432" y="1933496"/>
            <a:ext cx="6646233" cy="1334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72865" y="3526971"/>
            <a:ext cx="5473368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4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78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655" y="3999540"/>
            <a:ext cx="6646233" cy="1236169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7655" y="2638026"/>
            <a:ext cx="6646233" cy="1361514"/>
          </a:xfrm>
        </p:spPr>
        <p:txBody>
          <a:bodyPr anchor="b"/>
          <a:lstStyle>
            <a:lvl1pPr marL="0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1pPr>
            <a:lvl2pPr marL="390952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2pPr>
            <a:lvl3pPr marL="78190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17285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56380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95475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34571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73666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312761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66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0955" y="1452283"/>
            <a:ext cx="3453435" cy="4107597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74708" y="1452283"/>
            <a:ext cx="3453435" cy="4107597"/>
          </a:xfrm>
        </p:spPr>
        <p:txBody>
          <a:bodyPr/>
          <a:lstStyle>
            <a:lvl1pPr>
              <a:defRPr sz="2394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284" y="2508399"/>
            <a:ext cx="7983430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0955" y="249251"/>
            <a:ext cx="7037188" cy="103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0955" y="1452283"/>
            <a:ext cx="7037188" cy="410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0955" y="5768789"/>
            <a:ext cx="1824456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71525" y="5768789"/>
            <a:ext cx="247604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603686" y="5768789"/>
            <a:ext cx="1824456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1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81903" rtl="0" eaLnBrk="1" latinLnBrk="0" hangingPunct="1">
        <a:spcBef>
          <a:spcPct val="0"/>
        </a:spcBef>
        <a:buNone/>
        <a:defRPr sz="37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14" indent="-293214" algn="l" defTabSz="781903" rtl="0" eaLnBrk="1" latinLnBrk="0" hangingPunct="1">
        <a:spcBef>
          <a:spcPct val="20000"/>
        </a:spcBef>
        <a:buFont typeface="Arial" pitchFamily="34" charset="0"/>
        <a:buChar char="•"/>
        <a:defRPr sz="2736" kern="1200">
          <a:solidFill>
            <a:schemeClr val="tx1"/>
          </a:solidFill>
          <a:latin typeface="+mn-lt"/>
          <a:ea typeface="+mn-ea"/>
          <a:cs typeface="+mn-cs"/>
        </a:defRPr>
      </a:lvl1pPr>
      <a:lvl2pPr marL="635297" indent="-244345" algn="l" defTabSz="781903" rtl="0" eaLnBrk="1" latinLnBrk="0" hangingPunct="1">
        <a:spcBef>
          <a:spcPct val="20000"/>
        </a:spcBef>
        <a:buFont typeface="Arial" pitchFamily="34" charset="0"/>
        <a:buChar char="–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977379" indent="-195476" algn="l" defTabSz="781903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331" indent="-195476" algn="l" defTabSz="781903" rtl="0" eaLnBrk="1" latinLnBrk="0" hangingPunct="1">
        <a:spcBef>
          <a:spcPct val="20000"/>
        </a:spcBef>
        <a:buFont typeface="Arial" pitchFamily="34" charset="0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283" indent="-195476" algn="l" defTabSz="781903" rtl="0" eaLnBrk="1" latinLnBrk="0" hangingPunct="1">
        <a:spcBef>
          <a:spcPct val="20000"/>
        </a:spcBef>
        <a:buFont typeface="Arial" pitchFamily="34" charset="0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234" indent="-195476" algn="l" defTabSz="781903" rtl="0" eaLnBrk="1" latinLnBrk="0" hangingPunct="1">
        <a:spcBef>
          <a:spcPct val="20000"/>
        </a:spcBef>
        <a:buFont typeface="Arial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186" indent="-195476" algn="l" defTabSz="781903" rtl="0" eaLnBrk="1" latinLnBrk="0" hangingPunct="1">
        <a:spcBef>
          <a:spcPct val="20000"/>
        </a:spcBef>
        <a:buFont typeface="Arial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hyperlink" Target="mailto:plejman@gapr.p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342A83-E2F3-48E1-81C6-FCE1B768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55" y="2453640"/>
            <a:ext cx="7037188" cy="223982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Promoting the </a:t>
            </a:r>
            <a:r>
              <a:rPr lang="en-US" sz="34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commercialisation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research results</a:t>
            </a:r>
            <a:endParaRPr lang="pl-PL" sz="3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400" b="1" dirty="0">
              <a:solidFill>
                <a:srgbClr val="D7AF3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400" b="1" dirty="0">
              <a:solidFill>
                <a:srgbClr val="D7AF3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900" b="1" dirty="0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pl-PL" sz="5900" b="1" dirty="0" err="1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pl-PL" sz="5900" b="1" dirty="0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Organization </a:t>
            </a:r>
          </a:p>
          <a:p>
            <a:pPr marL="0" indent="0" algn="ctr">
              <a:buNone/>
            </a:pPr>
            <a:r>
              <a:rPr lang="pl-PL" sz="5900" b="1" dirty="0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pl-PL" sz="5900" b="1" dirty="0" err="1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pl-PL" sz="5900" b="1" dirty="0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Level (Upper Silesia – Poland)</a:t>
            </a:r>
          </a:p>
          <a:p>
            <a:pPr marL="0" indent="0" algn="ctr">
              <a:buNone/>
            </a:pPr>
            <a:endParaRPr lang="pl-PL" sz="3800" b="1" dirty="0">
              <a:solidFill>
                <a:srgbClr val="D7AF3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800" b="1" dirty="0">
                <a:solidFill>
                  <a:srgbClr val="D7AF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Paweł Lejman</a:t>
            </a:r>
            <a:endParaRPr lang="pl-PL" sz="2300" b="1" dirty="0"/>
          </a:p>
        </p:txBody>
      </p:sp>
      <p:pic>
        <p:nvPicPr>
          <p:cNvPr id="179" name="Obraz 178" descr="1384351775_logo_soris_medycyna">
            <a:extLst>
              <a:ext uri="{FF2B5EF4-FFF2-40B4-BE49-F238E27FC236}">
                <a16:creationId xmlns:a16="http://schemas.microsoft.com/office/drawing/2014/main" id="{1CA06340-CCF8-49DD-8A0E-EE812132D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44" y="71683"/>
            <a:ext cx="2665405" cy="1861853"/>
          </a:xfrm>
          <a:prstGeom prst="rect">
            <a:avLst/>
          </a:prstGeom>
          <a:noFill/>
        </p:spPr>
      </p:pic>
      <p:pic>
        <p:nvPicPr>
          <p:cNvPr id="178" name="Obraz 177">
            <a:extLst>
              <a:ext uri="{FF2B5EF4-FFF2-40B4-BE49-F238E27FC236}">
                <a16:creationId xmlns:a16="http://schemas.microsoft.com/office/drawing/2014/main" id="{E54B1645-F454-4D61-B49D-610A28D62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3" y="486187"/>
            <a:ext cx="3106732" cy="9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4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81112" y="6003137"/>
            <a:ext cx="607695" cy="405130"/>
            <a:chOff x="7581112" y="6003137"/>
            <a:chExt cx="607695" cy="405130"/>
          </a:xfrm>
        </p:grpSpPr>
        <p:sp>
          <p:nvSpPr>
            <p:cNvPr id="3" name="object 3"/>
            <p:cNvSpPr/>
            <p:nvPr/>
          </p:nvSpPr>
          <p:spPr>
            <a:xfrm>
              <a:off x="7581112" y="6003137"/>
              <a:ext cx="607695" cy="405130"/>
            </a:xfrm>
            <a:custGeom>
              <a:avLst/>
              <a:gdLst/>
              <a:ahLst/>
              <a:cxnLst/>
              <a:rect l="l" t="t" r="r" b="b"/>
              <a:pathLst>
                <a:path w="607695" h="405129">
                  <a:moveTo>
                    <a:pt x="607504" y="0"/>
                  </a:moveTo>
                  <a:lnTo>
                    <a:pt x="0" y="0"/>
                  </a:lnTo>
                  <a:lnTo>
                    <a:pt x="0" y="405003"/>
                  </a:lnTo>
                  <a:lnTo>
                    <a:pt x="607504" y="405003"/>
                  </a:lnTo>
                  <a:lnTo>
                    <a:pt x="60750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3776" y="605160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5" h="40004">
                  <a:moveTo>
                    <a:pt x="20993" y="0"/>
                  </a:moveTo>
                  <a:lnTo>
                    <a:pt x="16103" y="15328"/>
                  </a:lnTo>
                  <a:lnTo>
                    <a:pt x="0" y="15328"/>
                  </a:lnTo>
                  <a:lnTo>
                    <a:pt x="12992" y="24676"/>
                  </a:lnTo>
                  <a:lnTo>
                    <a:pt x="8153" y="39814"/>
                  </a:lnTo>
                  <a:lnTo>
                    <a:pt x="20993" y="30441"/>
                  </a:lnTo>
                  <a:lnTo>
                    <a:pt x="33820" y="39814"/>
                  </a:lnTo>
                  <a:lnTo>
                    <a:pt x="28905" y="24676"/>
                  </a:lnTo>
                  <a:lnTo>
                    <a:pt x="41935" y="15328"/>
                  </a:lnTo>
                  <a:lnTo>
                    <a:pt x="25908" y="15328"/>
                  </a:lnTo>
                  <a:lnTo>
                    <a:pt x="2099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8908" y="6069389"/>
              <a:ext cx="90457" cy="884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1084" y="6184277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5" h="40004">
                  <a:moveTo>
                    <a:pt x="21005" y="0"/>
                  </a:moveTo>
                  <a:lnTo>
                    <a:pt x="16014" y="15392"/>
                  </a:lnTo>
                  <a:lnTo>
                    <a:pt x="0" y="15366"/>
                  </a:lnTo>
                  <a:lnTo>
                    <a:pt x="13004" y="24714"/>
                  </a:lnTo>
                  <a:lnTo>
                    <a:pt x="8166" y="39839"/>
                  </a:lnTo>
                  <a:lnTo>
                    <a:pt x="21005" y="30441"/>
                  </a:lnTo>
                  <a:lnTo>
                    <a:pt x="33769" y="39839"/>
                  </a:lnTo>
                  <a:lnTo>
                    <a:pt x="28917" y="24714"/>
                  </a:lnTo>
                  <a:lnTo>
                    <a:pt x="41948" y="15366"/>
                  </a:lnTo>
                  <a:lnTo>
                    <a:pt x="25907" y="15366"/>
                  </a:lnTo>
                  <a:lnTo>
                    <a:pt x="21005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8904" y="6250769"/>
              <a:ext cx="90591" cy="88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3783" y="631698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5" h="40004">
                  <a:moveTo>
                    <a:pt x="20980" y="0"/>
                  </a:moveTo>
                  <a:lnTo>
                    <a:pt x="16090" y="15341"/>
                  </a:lnTo>
                  <a:lnTo>
                    <a:pt x="0" y="15341"/>
                  </a:lnTo>
                  <a:lnTo>
                    <a:pt x="13042" y="24688"/>
                  </a:lnTo>
                  <a:lnTo>
                    <a:pt x="8127" y="39827"/>
                  </a:lnTo>
                  <a:lnTo>
                    <a:pt x="20980" y="30441"/>
                  </a:lnTo>
                  <a:lnTo>
                    <a:pt x="33820" y="39827"/>
                  </a:lnTo>
                  <a:lnTo>
                    <a:pt x="28879" y="24688"/>
                  </a:lnTo>
                  <a:lnTo>
                    <a:pt x="41986" y="15341"/>
                  </a:lnTo>
                  <a:lnTo>
                    <a:pt x="25895" y="15341"/>
                  </a:lnTo>
                  <a:lnTo>
                    <a:pt x="2098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0065" y="6250769"/>
              <a:ext cx="90571" cy="88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96335" y="6184102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4">
                  <a:moveTo>
                    <a:pt x="20955" y="0"/>
                  </a:moveTo>
                  <a:lnTo>
                    <a:pt x="16014" y="15354"/>
                  </a:lnTo>
                  <a:lnTo>
                    <a:pt x="0" y="15354"/>
                  </a:lnTo>
                  <a:lnTo>
                    <a:pt x="13017" y="24714"/>
                  </a:lnTo>
                  <a:lnTo>
                    <a:pt x="8089" y="39827"/>
                  </a:lnTo>
                  <a:lnTo>
                    <a:pt x="20955" y="30454"/>
                  </a:lnTo>
                  <a:lnTo>
                    <a:pt x="33769" y="39827"/>
                  </a:lnTo>
                  <a:lnTo>
                    <a:pt x="28879" y="24714"/>
                  </a:lnTo>
                  <a:lnTo>
                    <a:pt x="41884" y="15354"/>
                  </a:lnTo>
                  <a:lnTo>
                    <a:pt x="25819" y="15354"/>
                  </a:lnTo>
                  <a:lnTo>
                    <a:pt x="20955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30249" y="6069392"/>
              <a:ext cx="90402" cy="882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389141" y="6022022"/>
            <a:ext cx="1057415" cy="3810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86685" y="5922000"/>
            <a:ext cx="271145" cy="542290"/>
            <a:chOff x="986685" y="5922000"/>
            <a:chExt cx="271145" cy="542290"/>
          </a:xfrm>
        </p:grpSpPr>
        <p:sp>
          <p:nvSpPr>
            <p:cNvPr id="14" name="object 14"/>
            <p:cNvSpPr/>
            <p:nvPr/>
          </p:nvSpPr>
          <p:spPr>
            <a:xfrm>
              <a:off x="986685" y="5922000"/>
              <a:ext cx="271145" cy="542290"/>
            </a:xfrm>
            <a:custGeom>
              <a:avLst/>
              <a:gdLst/>
              <a:ahLst/>
              <a:cxnLst/>
              <a:rect l="l" t="t" r="r" b="b"/>
              <a:pathLst>
                <a:path w="271144" h="542289">
                  <a:moveTo>
                    <a:pt x="271018" y="0"/>
                  </a:moveTo>
                  <a:lnTo>
                    <a:pt x="0" y="84683"/>
                  </a:lnTo>
                  <a:lnTo>
                    <a:pt x="0" y="491185"/>
                  </a:lnTo>
                  <a:lnTo>
                    <a:pt x="271018" y="541985"/>
                  </a:lnTo>
                  <a:lnTo>
                    <a:pt x="271018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6726" y="6017697"/>
              <a:ext cx="270977" cy="352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393151" y="6023606"/>
            <a:ext cx="871617" cy="390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5633" y="6063180"/>
            <a:ext cx="748665" cy="252729"/>
          </a:xfrm>
          <a:custGeom>
            <a:avLst/>
            <a:gdLst/>
            <a:ahLst/>
            <a:cxnLst/>
            <a:rect l="l" t="t" r="r" b="b"/>
            <a:pathLst>
              <a:path w="748664" h="252729">
                <a:moveTo>
                  <a:pt x="7708" y="168541"/>
                </a:moveTo>
                <a:lnTo>
                  <a:pt x="0" y="193027"/>
                </a:lnTo>
                <a:lnTo>
                  <a:pt x="7014" y="195242"/>
                </a:lnTo>
                <a:lnTo>
                  <a:pt x="13846" y="197219"/>
                </a:lnTo>
                <a:lnTo>
                  <a:pt x="20491" y="198961"/>
                </a:lnTo>
                <a:lnTo>
                  <a:pt x="26949" y="200469"/>
                </a:lnTo>
                <a:lnTo>
                  <a:pt x="35407" y="202323"/>
                </a:lnTo>
                <a:lnTo>
                  <a:pt x="43675" y="203288"/>
                </a:lnTo>
                <a:lnTo>
                  <a:pt x="51777" y="203288"/>
                </a:lnTo>
                <a:lnTo>
                  <a:pt x="90258" y="193560"/>
                </a:lnTo>
                <a:lnTo>
                  <a:pt x="103621" y="178320"/>
                </a:lnTo>
                <a:lnTo>
                  <a:pt x="44297" y="178320"/>
                </a:lnTo>
                <a:lnTo>
                  <a:pt x="36969" y="177380"/>
                </a:lnTo>
                <a:lnTo>
                  <a:pt x="22491" y="173494"/>
                </a:lnTo>
                <a:lnTo>
                  <a:pt x="15163" y="171170"/>
                </a:lnTo>
                <a:lnTo>
                  <a:pt x="7708" y="168541"/>
                </a:lnTo>
                <a:close/>
              </a:path>
              <a:path w="748664" h="252729">
                <a:moveTo>
                  <a:pt x="66916" y="40093"/>
                </a:moveTo>
                <a:lnTo>
                  <a:pt x="51498" y="40093"/>
                </a:lnTo>
                <a:lnTo>
                  <a:pt x="43916" y="41198"/>
                </a:lnTo>
                <a:lnTo>
                  <a:pt x="11328" y="60998"/>
                </a:lnTo>
                <a:lnTo>
                  <a:pt x="4927" y="77939"/>
                </a:lnTo>
                <a:lnTo>
                  <a:pt x="4927" y="92405"/>
                </a:lnTo>
                <a:lnTo>
                  <a:pt x="29730" y="123736"/>
                </a:lnTo>
                <a:lnTo>
                  <a:pt x="53174" y="131940"/>
                </a:lnTo>
                <a:lnTo>
                  <a:pt x="61861" y="134594"/>
                </a:lnTo>
                <a:lnTo>
                  <a:pt x="68275" y="137617"/>
                </a:lnTo>
                <a:lnTo>
                  <a:pt x="72402" y="141033"/>
                </a:lnTo>
                <a:lnTo>
                  <a:pt x="76492" y="144475"/>
                </a:lnTo>
                <a:lnTo>
                  <a:pt x="78562" y="149339"/>
                </a:lnTo>
                <a:lnTo>
                  <a:pt x="78562" y="163017"/>
                </a:lnTo>
                <a:lnTo>
                  <a:pt x="76034" y="168617"/>
                </a:lnTo>
                <a:lnTo>
                  <a:pt x="71018" y="172516"/>
                </a:lnTo>
                <a:lnTo>
                  <a:pt x="65951" y="176390"/>
                </a:lnTo>
                <a:lnTo>
                  <a:pt x="59524" y="178320"/>
                </a:lnTo>
                <a:lnTo>
                  <a:pt x="103621" y="178320"/>
                </a:lnTo>
                <a:lnTo>
                  <a:pt x="105613" y="173228"/>
                </a:lnTo>
                <a:lnTo>
                  <a:pt x="107924" y="167144"/>
                </a:lnTo>
                <a:lnTo>
                  <a:pt x="109080" y="160451"/>
                </a:lnTo>
                <a:lnTo>
                  <a:pt x="109080" y="145542"/>
                </a:lnTo>
                <a:lnTo>
                  <a:pt x="85585" y="113563"/>
                </a:lnTo>
                <a:lnTo>
                  <a:pt x="58826" y="103822"/>
                </a:lnTo>
                <a:lnTo>
                  <a:pt x="55219" y="102704"/>
                </a:lnTo>
                <a:lnTo>
                  <a:pt x="35229" y="86969"/>
                </a:lnTo>
                <a:lnTo>
                  <a:pt x="35304" y="77939"/>
                </a:lnTo>
                <a:lnTo>
                  <a:pt x="37261" y="73583"/>
                </a:lnTo>
                <a:lnTo>
                  <a:pt x="45504" y="66763"/>
                </a:lnTo>
                <a:lnTo>
                  <a:pt x="51498" y="65036"/>
                </a:lnTo>
                <a:lnTo>
                  <a:pt x="92615" y="65036"/>
                </a:lnTo>
                <a:lnTo>
                  <a:pt x="98602" y="46863"/>
                </a:lnTo>
                <a:lnTo>
                  <a:pt x="92087" y="44996"/>
                </a:lnTo>
                <a:lnTo>
                  <a:pt x="85737" y="43421"/>
                </a:lnTo>
                <a:lnTo>
                  <a:pt x="73482" y="40767"/>
                </a:lnTo>
                <a:lnTo>
                  <a:pt x="66916" y="40093"/>
                </a:lnTo>
                <a:close/>
              </a:path>
              <a:path w="748664" h="252729">
                <a:moveTo>
                  <a:pt x="92615" y="65036"/>
                </a:moveTo>
                <a:lnTo>
                  <a:pt x="63639" y="65036"/>
                </a:lnTo>
                <a:lnTo>
                  <a:pt x="68414" y="65582"/>
                </a:lnTo>
                <a:lnTo>
                  <a:pt x="79146" y="67754"/>
                </a:lnTo>
                <a:lnTo>
                  <a:pt x="84785" y="69189"/>
                </a:lnTo>
                <a:lnTo>
                  <a:pt x="90690" y="70878"/>
                </a:lnTo>
                <a:lnTo>
                  <a:pt x="92615" y="65036"/>
                </a:lnTo>
                <a:close/>
              </a:path>
              <a:path w="748664" h="252729">
                <a:moveTo>
                  <a:pt x="104686" y="0"/>
                </a:moveTo>
                <a:lnTo>
                  <a:pt x="71551" y="0"/>
                </a:lnTo>
                <a:lnTo>
                  <a:pt x="41516" y="27520"/>
                </a:lnTo>
                <a:lnTo>
                  <a:pt x="64109" y="27520"/>
                </a:lnTo>
                <a:lnTo>
                  <a:pt x="104686" y="0"/>
                </a:lnTo>
                <a:close/>
              </a:path>
              <a:path w="748664" h="252729">
                <a:moveTo>
                  <a:pt x="159893" y="33096"/>
                </a:moveTo>
                <a:lnTo>
                  <a:pt x="131483" y="33096"/>
                </a:lnTo>
                <a:lnTo>
                  <a:pt x="131483" y="185089"/>
                </a:lnTo>
                <a:lnTo>
                  <a:pt x="133921" y="191604"/>
                </a:lnTo>
                <a:lnTo>
                  <a:pt x="143700" y="200952"/>
                </a:lnTo>
                <a:lnTo>
                  <a:pt x="150418" y="203288"/>
                </a:lnTo>
                <a:lnTo>
                  <a:pt x="161620" y="203288"/>
                </a:lnTo>
                <a:lnTo>
                  <a:pt x="164426" y="202958"/>
                </a:lnTo>
                <a:lnTo>
                  <a:pt x="167360" y="202323"/>
                </a:lnTo>
                <a:lnTo>
                  <a:pt x="170332" y="201726"/>
                </a:lnTo>
                <a:lnTo>
                  <a:pt x="173139" y="201015"/>
                </a:lnTo>
                <a:lnTo>
                  <a:pt x="175780" y="200240"/>
                </a:lnTo>
                <a:lnTo>
                  <a:pt x="171545" y="179743"/>
                </a:lnTo>
                <a:lnTo>
                  <a:pt x="161836" y="179743"/>
                </a:lnTo>
                <a:lnTo>
                  <a:pt x="159893" y="176212"/>
                </a:lnTo>
                <a:lnTo>
                  <a:pt x="159893" y="33096"/>
                </a:lnTo>
                <a:close/>
              </a:path>
              <a:path w="748664" h="252729">
                <a:moveTo>
                  <a:pt x="171348" y="178790"/>
                </a:moveTo>
                <a:lnTo>
                  <a:pt x="170395" y="179108"/>
                </a:lnTo>
                <a:lnTo>
                  <a:pt x="168783" y="179501"/>
                </a:lnTo>
                <a:lnTo>
                  <a:pt x="167995" y="179666"/>
                </a:lnTo>
                <a:lnTo>
                  <a:pt x="166979" y="179743"/>
                </a:lnTo>
                <a:lnTo>
                  <a:pt x="171545" y="179743"/>
                </a:lnTo>
                <a:lnTo>
                  <a:pt x="171348" y="178790"/>
                </a:lnTo>
                <a:close/>
              </a:path>
              <a:path w="748664" h="252729">
                <a:moveTo>
                  <a:pt x="288073" y="189509"/>
                </a:moveTo>
                <a:lnTo>
                  <a:pt x="261061" y="189509"/>
                </a:lnTo>
                <a:lnTo>
                  <a:pt x="263880" y="200723"/>
                </a:lnTo>
                <a:lnTo>
                  <a:pt x="260756" y="202450"/>
                </a:lnTo>
                <a:lnTo>
                  <a:pt x="257771" y="204393"/>
                </a:lnTo>
                <a:lnTo>
                  <a:pt x="254927" y="206641"/>
                </a:lnTo>
                <a:lnTo>
                  <a:pt x="252006" y="208902"/>
                </a:lnTo>
                <a:lnTo>
                  <a:pt x="249542" y="211340"/>
                </a:lnTo>
                <a:lnTo>
                  <a:pt x="247459" y="214007"/>
                </a:lnTo>
                <a:lnTo>
                  <a:pt x="245351" y="216649"/>
                </a:lnTo>
                <a:lnTo>
                  <a:pt x="243674" y="219392"/>
                </a:lnTo>
                <a:lnTo>
                  <a:pt x="242443" y="222262"/>
                </a:lnTo>
                <a:lnTo>
                  <a:pt x="241173" y="225145"/>
                </a:lnTo>
                <a:lnTo>
                  <a:pt x="240576" y="227990"/>
                </a:lnTo>
                <a:lnTo>
                  <a:pt x="240576" y="238074"/>
                </a:lnTo>
                <a:lnTo>
                  <a:pt x="243001" y="243497"/>
                </a:lnTo>
                <a:lnTo>
                  <a:pt x="247891" y="247002"/>
                </a:lnTo>
                <a:lnTo>
                  <a:pt x="252806" y="250469"/>
                </a:lnTo>
                <a:lnTo>
                  <a:pt x="258965" y="252222"/>
                </a:lnTo>
                <a:lnTo>
                  <a:pt x="268478" y="252222"/>
                </a:lnTo>
                <a:lnTo>
                  <a:pt x="270789" y="251980"/>
                </a:lnTo>
                <a:lnTo>
                  <a:pt x="276072" y="251040"/>
                </a:lnTo>
                <a:lnTo>
                  <a:pt x="278485" y="250431"/>
                </a:lnTo>
                <a:lnTo>
                  <a:pt x="280670" y="249643"/>
                </a:lnTo>
                <a:lnTo>
                  <a:pt x="277593" y="236842"/>
                </a:lnTo>
                <a:lnTo>
                  <a:pt x="268312" y="236842"/>
                </a:lnTo>
                <a:lnTo>
                  <a:pt x="266433" y="235826"/>
                </a:lnTo>
                <a:lnTo>
                  <a:pt x="263652" y="231813"/>
                </a:lnTo>
                <a:lnTo>
                  <a:pt x="262940" y="229450"/>
                </a:lnTo>
                <a:lnTo>
                  <a:pt x="262940" y="222910"/>
                </a:lnTo>
                <a:lnTo>
                  <a:pt x="264769" y="218655"/>
                </a:lnTo>
                <a:lnTo>
                  <a:pt x="272072" y="209346"/>
                </a:lnTo>
                <a:lnTo>
                  <a:pt x="276847" y="204978"/>
                </a:lnTo>
                <a:lnTo>
                  <a:pt x="282752" y="200952"/>
                </a:lnTo>
                <a:lnTo>
                  <a:pt x="289991" y="200952"/>
                </a:lnTo>
                <a:lnTo>
                  <a:pt x="289179" y="197815"/>
                </a:lnTo>
                <a:lnTo>
                  <a:pt x="288585" y="194297"/>
                </a:lnTo>
                <a:lnTo>
                  <a:pt x="288073" y="189509"/>
                </a:lnTo>
                <a:close/>
              </a:path>
              <a:path w="748664" h="252729">
                <a:moveTo>
                  <a:pt x="277368" y="235902"/>
                </a:moveTo>
                <a:lnTo>
                  <a:pt x="276313" y="236220"/>
                </a:lnTo>
                <a:lnTo>
                  <a:pt x="275196" y="236461"/>
                </a:lnTo>
                <a:lnTo>
                  <a:pt x="272846" y="236753"/>
                </a:lnTo>
                <a:lnTo>
                  <a:pt x="271729" y="236842"/>
                </a:lnTo>
                <a:lnTo>
                  <a:pt x="277593" y="236842"/>
                </a:lnTo>
                <a:lnTo>
                  <a:pt x="277368" y="235902"/>
                </a:lnTo>
                <a:close/>
              </a:path>
              <a:path w="748664" h="252729">
                <a:moveTo>
                  <a:pt x="232016" y="129374"/>
                </a:moveTo>
                <a:lnTo>
                  <a:pt x="226580" y="129374"/>
                </a:lnTo>
                <a:lnTo>
                  <a:pt x="219356" y="129959"/>
                </a:lnTo>
                <a:lnTo>
                  <a:pt x="192675" y="158381"/>
                </a:lnTo>
                <a:lnTo>
                  <a:pt x="192074" y="167360"/>
                </a:lnTo>
                <a:lnTo>
                  <a:pt x="192182" y="173901"/>
                </a:lnTo>
                <a:lnTo>
                  <a:pt x="202234" y="194297"/>
                </a:lnTo>
                <a:lnTo>
                  <a:pt x="205409" y="197332"/>
                </a:lnTo>
                <a:lnTo>
                  <a:pt x="209118" y="199618"/>
                </a:lnTo>
                <a:lnTo>
                  <a:pt x="217690" y="202730"/>
                </a:lnTo>
                <a:lnTo>
                  <a:pt x="222313" y="203504"/>
                </a:lnTo>
                <a:lnTo>
                  <a:pt x="230390" y="203504"/>
                </a:lnTo>
                <a:lnTo>
                  <a:pt x="233133" y="203238"/>
                </a:lnTo>
                <a:lnTo>
                  <a:pt x="235546" y="202679"/>
                </a:lnTo>
                <a:lnTo>
                  <a:pt x="237972" y="202145"/>
                </a:lnTo>
                <a:lnTo>
                  <a:pt x="240398" y="201295"/>
                </a:lnTo>
                <a:lnTo>
                  <a:pt x="245389" y="198945"/>
                </a:lnTo>
                <a:lnTo>
                  <a:pt x="248018" y="197472"/>
                </a:lnTo>
                <a:lnTo>
                  <a:pt x="260629" y="189509"/>
                </a:lnTo>
                <a:lnTo>
                  <a:pt x="288073" y="189509"/>
                </a:lnTo>
                <a:lnTo>
                  <a:pt x="287858" y="187350"/>
                </a:lnTo>
                <a:lnTo>
                  <a:pt x="287629" y="183845"/>
                </a:lnTo>
                <a:lnTo>
                  <a:pt x="287629" y="183680"/>
                </a:lnTo>
                <a:lnTo>
                  <a:pt x="230225" y="183680"/>
                </a:lnTo>
                <a:lnTo>
                  <a:pt x="225945" y="181927"/>
                </a:lnTo>
                <a:lnTo>
                  <a:pt x="223329" y="178435"/>
                </a:lnTo>
                <a:lnTo>
                  <a:pt x="220675" y="174967"/>
                </a:lnTo>
                <a:lnTo>
                  <a:pt x="219354" y="170472"/>
                </a:lnTo>
                <a:lnTo>
                  <a:pt x="219374" y="158318"/>
                </a:lnTo>
                <a:lnTo>
                  <a:pt x="220878" y="153644"/>
                </a:lnTo>
                <a:lnTo>
                  <a:pt x="226923" y="148031"/>
                </a:lnTo>
                <a:lnTo>
                  <a:pt x="230936" y="146634"/>
                </a:lnTo>
                <a:lnTo>
                  <a:pt x="287629" y="146634"/>
                </a:lnTo>
                <a:lnTo>
                  <a:pt x="287629" y="133578"/>
                </a:lnTo>
                <a:lnTo>
                  <a:pt x="259219" y="133578"/>
                </a:lnTo>
                <a:lnTo>
                  <a:pt x="253149" y="133273"/>
                </a:lnTo>
                <a:lnTo>
                  <a:pt x="247573" y="132499"/>
                </a:lnTo>
                <a:lnTo>
                  <a:pt x="237299" y="129997"/>
                </a:lnTo>
                <a:lnTo>
                  <a:pt x="232016" y="129374"/>
                </a:lnTo>
                <a:close/>
              </a:path>
              <a:path w="748664" h="252729">
                <a:moveTo>
                  <a:pt x="287629" y="146634"/>
                </a:moveTo>
                <a:lnTo>
                  <a:pt x="238709" y="146634"/>
                </a:lnTo>
                <a:lnTo>
                  <a:pt x="242189" y="147002"/>
                </a:lnTo>
                <a:lnTo>
                  <a:pt x="250596" y="148551"/>
                </a:lnTo>
                <a:lnTo>
                  <a:pt x="254850" y="149098"/>
                </a:lnTo>
                <a:lnTo>
                  <a:pt x="259219" y="149415"/>
                </a:lnTo>
                <a:lnTo>
                  <a:pt x="259219" y="173901"/>
                </a:lnTo>
                <a:lnTo>
                  <a:pt x="255943" y="175628"/>
                </a:lnTo>
                <a:lnTo>
                  <a:pt x="253250" y="177101"/>
                </a:lnTo>
                <a:lnTo>
                  <a:pt x="249072" y="179552"/>
                </a:lnTo>
                <a:lnTo>
                  <a:pt x="247230" y="180581"/>
                </a:lnTo>
                <a:lnTo>
                  <a:pt x="245567" y="181330"/>
                </a:lnTo>
                <a:lnTo>
                  <a:pt x="243941" y="182143"/>
                </a:lnTo>
                <a:lnTo>
                  <a:pt x="242443" y="182714"/>
                </a:lnTo>
                <a:lnTo>
                  <a:pt x="239610" y="183476"/>
                </a:lnTo>
                <a:lnTo>
                  <a:pt x="238023" y="183680"/>
                </a:lnTo>
                <a:lnTo>
                  <a:pt x="287629" y="183680"/>
                </a:lnTo>
                <a:lnTo>
                  <a:pt x="287629" y="146634"/>
                </a:lnTo>
                <a:close/>
              </a:path>
              <a:path w="748664" h="252729">
                <a:moveTo>
                  <a:pt x="284981" y="105613"/>
                </a:moveTo>
                <a:lnTo>
                  <a:pt x="245529" y="105613"/>
                </a:lnTo>
                <a:lnTo>
                  <a:pt x="250685" y="106845"/>
                </a:lnTo>
                <a:lnTo>
                  <a:pt x="257505" y="111836"/>
                </a:lnTo>
                <a:lnTo>
                  <a:pt x="259219" y="116636"/>
                </a:lnTo>
                <a:lnTo>
                  <a:pt x="259219" y="133578"/>
                </a:lnTo>
                <a:lnTo>
                  <a:pt x="287629" y="133578"/>
                </a:lnTo>
                <a:lnTo>
                  <a:pt x="287629" y="123063"/>
                </a:lnTo>
                <a:lnTo>
                  <a:pt x="286968" y="113749"/>
                </a:lnTo>
                <a:lnTo>
                  <a:pt x="284981" y="105613"/>
                </a:lnTo>
                <a:close/>
              </a:path>
              <a:path w="748664" h="252729">
                <a:moveTo>
                  <a:pt x="242189" y="82524"/>
                </a:moveTo>
                <a:lnTo>
                  <a:pt x="234569" y="82524"/>
                </a:lnTo>
                <a:lnTo>
                  <a:pt x="227520" y="83299"/>
                </a:lnTo>
                <a:lnTo>
                  <a:pt x="214477" y="86410"/>
                </a:lnTo>
                <a:lnTo>
                  <a:pt x="207238" y="88506"/>
                </a:lnTo>
                <a:lnTo>
                  <a:pt x="199313" y="91135"/>
                </a:lnTo>
                <a:lnTo>
                  <a:pt x="205359" y="112814"/>
                </a:lnTo>
                <a:lnTo>
                  <a:pt x="208953" y="111760"/>
                </a:lnTo>
                <a:lnTo>
                  <a:pt x="217716" y="108877"/>
                </a:lnTo>
                <a:lnTo>
                  <a:pt x="220408" y="108102"/>
                </a:lnTo>
                <a:lnTo>
                  <a:pt x="222961" y="107454"/>
                </a:lnTo>
                <a:lnTo>
                  <a:pt x="225526" y="106845"/>
                </a:lnTo>
                <a:lnTo>
                  <a:pt x="228066" y="106375"/>
                </a:lnTo>
                <a:lnTo>
                  <a:pt x="230543" y="106095"/>
                </a:lnTo>
                <a:lnTo>
                  <a:pt x="233019" y="105752"/>
                </a:lnTo>
                <a:lnTo>
                  <a:pt x="235750" y="105613"/>
                </a:lnTo>
                <a:lnTo>
                  <a:pt x="284981" y="105613"/>
                </a:lnTo>
                <a:lnTo>
                  <a:pt x="281682" y="98676"/>
                </a:lnTo>
                <a:lnTo>
                  <a:pt x="277063" y="92913"/>
                </a:lnTo>
                <a:lnTo>
                  <a:pt x="270894" y="88364"/>
                </a:lnTo>
                <a:lnTo>
                  <a:pt x="263031" y="85118"/>
                </a:lnTo>
                <a:lnTo>
                  <a:pt x="253465" y="83172"/>
                </a:lnTo>
                <a:lnTo>
                  <a:pt x="242189" y="82524"/>
                </a:lnTo>
                <a:close/>
              </a:path>
              <a:path w="748664" h="252729">
                <a:moveTo>
                  <a:pt x="315150" y="173469"/>
                </a:moveTo>
                <a:lnTo>
                  <a:pt x="339537" y="202863"/>
                </a:lnTo>
                <a:lnTo>
                  <a:pt x="349211" y="203288"/>
                </a:lnTo>
                <a:lnTo>
                  <a:pt x="359628" y="202644"/>
                </a:lnTo>
                <a:lnTo>
                  <a:pt x="391925" y="181009"/>
                </a:lnTo>
                <a:lnTo>
                  <a:pt x="392174" y="180187"/>
                </a:lnTo>
                <a:lnTo>
                  <a:pt x="344208" y="180187"/>
                </a:lnTo>
                <a:lnTo>
                  <a:pt x="339636" y="179679"/>
                </a:lnTo>
                <a:lnTo>
                  <a:pt x="328434" y="177673"/>
                </a:lnTo>
                <a:lnTo>
                  <a:pt x="322148" y="175920"/>
                </a:lnTo>
                <a:lnTo>
                  <a:pt x="315150" y="173469"/>
                </a:lnTo>
                <a:close/>
              </a:path>
              <a:path w="748664" h="252729">
                <a:moveTo>
                  <a:pt x="360934" y="82283"/>
                </a:moveTo>
                <a:lnTo>
                  <a:pt x="349745" y="82283"/>
                </a:lnTo>
                <a:lnTo>
                  <a:pt x="344106" y="83108"/>
                </a:lnTo>
                <a:lnTo>
                  <a:pt x="314452" y="110883"/>
                </a:lnTo>
                <a:lnTo>
                  <a:pt x="314452" y="121602"/>
                </a:lnTo>
                <a:lnTo>
                  <a:pt x="345224" y="149186"/>
                </a:lnTo>
                <a:lnTo>
                  <a:pt x="349872" y="150583"/>
                </a:lnTo>
                <a:lnTo>
                  <a:pt x="352374" y="151371"/>
                </a:lnTo>
                <a:lnTo>
                  <a:pt x="366534" y="160147"/>
                </a:lnTo>
                <a:lnTo>
                  <a:pt x="367563" y="161836"/>
                </a:lnTo>
                <a:lnTo>
                  <a:pt x="368071" y="163969"/>
                </a:lnTo>
                <a:lnTo>
                  <a:pt x="368071" y="171119"/>
                </a:lnTo>
                <a:lnTo>
                  <a:pt x="365988" y="174561"/>
                </a:lnTo>
                <a:lnTo>
                  <a:pt x="357759" y="179070"/>
                </a:lnTo>
                <a:lnTo>
                  <a:pt x="353085" y="180187"/>
                </a:lnTo>
                <a:lnTo>
                  <a:pt x="392174" y="180187"/>
                </a:lnTo>
                <a:lnTo>
                  <a:pt x="394141" y="173692"/>
                </a:lnTo>
                <a:lnTo>
                  <a:pt x="394881" y="165506"/>
                </a:lnTo>
                <a:lnTo>
                  <a:pt x="394881" y="159308"/>
                </a:lnTo>
                <a:lnTo>
                  <a:pt x="365188" y="130771"/>
                </a:lnTo>
                <a:lnTo>
                  <a:pt x="361797" y="129832"/>
                </a:lnTo>
                <a:lnTo>
                  <a:pt x="351091" y="126682"/>
                </a:lnTo>
                <a:lnTo>
                  <a:pt x="341960" y="117729"/>
                </a:lnTo>
                <a:lnTo>
                  <a:pt x="341960" y="112128"/>
                </a:lnTo>
                <a:lnTo>
                  <a:pt x="343395" y="109334"/>
                </a:lnTo>
                <a:lnTo>
                  <a:pt x="349148" y="104673"/>
                </a:lnTo>
                <a:lnTo>
                  <a:pt x="353390" y="103505"/>
                </a:lnTo>
                <a:lnTo>
                  <a:pt x="382758" y="103505"/>
                </a:lnTo>
                <a:lnTo>
                  <a:pt x="387921" y="87198"/>
                </a:lnTo>
                <a:lnTo>
                  <a:pt x="382905" y="85623"/>
                </a:lnTo>
                <a:lnTo>
                  <a:pt x="377571" y="84429"/>
                </a:lnTo>
                <a:lnTo>
                  <a:pt x="366242" y="82715"/>
                </a:lnTo>
                <a:lnTo>
                  <a:pt x="360934" y="82283"/>
                </a:lnTo>
                <a:close/>
              </a:path>
              <a:path w="748664" h="252729">
                <a:moveTo>
                  <a:pt x="382758" y="103505"/>
                </a:moveTo>
                <a:lnTo>
                  <a:pt x="362572" y="103505"/>
                </a:lnTo>
                <a:lnTo>
                  <a:pt x="366242" y="103949"/>
                </a:lnTo>
                <a:lnTo>
                  <a:pt x="370065" y="104775"/>
                </a:lnTo>
                <a:lnTo>
                  <a:pt x="373862" y="105651"/>
                </a:lnTo>
                <a:lnTo>
                  <a:pt x="377634" y="106705"/>
                </a:lnTo>
                <a:lnTo>
                  <a:pt x="381355" y="107937"/>
                </a:lnTo>
                <a:lnTo>
                  <a:pt x="382758" y="103505"/>
                </a:lnTo>
                <a:close/>
              </a:path>
              <a:path w="748664" h="252729">
                <a:moveTo>
                  <a:pt x="446849" y="33096"/>
                </a:moveTo>
                <a:lnTo>
                  <a:pt x="418426" y="33096"/>
                </a:lnTo>
                <a:lnTo>
                  <a:pt x="418426" y="200952"/>
                </a:lnTo>
                <a:lnTo>
                  <a:pt x="446849" y="200952"/>
                </a:lnTo>
                <a:lnTo>
                  <a:pt x="446849" y="168300"/>
                </a:lnTo>
                <a:lnTo>
                  <a:pt x="463169" y="146405"/>
                </a:lnTo>
                <a:lnTo>
                  <a:pt x="491648" y="146405"/>
                </a:lnTo>
                <a:lnTo>
                  <a:pt x="483172" y="131483"/>
                </a:lnTo>
                <a:lnTo>
                  <a:pt x="446849" y="131483"/>
                </a:lnTo>
                <a:lnTo>
                  <a:pt x="446849" y="33096"/>
                </a:lnTo>
                <a:close/>
              </a:path>
              <a:path w="748664" h="252729">
                <a:moveTo>
                  <a:pt x="491648" y="146405"/>
                </a:moveTo>
                <a:lnTo>
                  <a:pt x="463638" y="146405"/>
                </a:lnTo>
                <a:lnTo>
                  <a:pt x="464273" y="147955"/>
                </a:lnTo>
                <a:lnTo>
                  <a:pt x="465772" y="151104"/>
                </a:lnTo>
                <a:lnTo>
                  <a:pt x="468185" y="155841"/>
                </a:lnTo>
                <a:lnTo>
                  <a:pt x="475754" y="170878"/>
                </a:lnTo>
                <a:lnTo>
                  <a:pt x="491845" y="200952"/>
                </a:lnTo>
                <a:lnTo>
                  <a:pt x="522630" y="200952"/>
                </a:lnTo>
                <a:lnTo>
                  <a:pt x="491648" y="146405"/>
                </a:lnTo>
                <a:close/>
              </a:path>
              <a:path w="748664" h="252729">
                <a:moveTo>
                  <a:pt x="514946" y="84848"/>
                </a:moveTo>
                <a:lnTo>
                  <a:pt x="482295" y="84848"/>
                </a:lnTo>
                <a:lnTo>
                  <a:pt x="464350" y="107696"/>
                </a:lnTo>
                <a:lnTo>
                  <a:pt x="447535" y="131483"/>
                </a:lnTo>
                <a:lnTo>
                  <a:pt x="483172" y="131483"/>
                </a:lnTo>
                <a:lnTo>
                  <a:pt x="480402" y="126606"/>
                </a:lnTo>
                <a:lnTo>
                  <a:pt x="514946" y="84848"/>
                </a:lnTo>
                <a:close/>
              </a:path>
              <a:path w="748664" h="252729">
                <a:moveTo>
                  <a:pt x="567385" y="84836"/>
                </a:moveTo>
                <a:lnTo>
                  <a:pt x="538924" y="84836"/>
                </a:lnTo>
                <a:lnTo>
                  <a:pt x="538924" y="200952"/>
                </a:lnTo>
                <a:lnTo>
                  <a:pt x="567385" y="200952"/>
                </a:lnTo>
                <a:lnTo>
                  <a:pt x="567385" y="84836"/>
                </a:lnTo>
                <a:close/>
              </a:path>
              <a:path w="748664" h="252729">
                <a:moveTo>
                  <a:pt x="558126" y="34505"/>
                </a:moveTo>
                <a:lnTo>
                  <a:pt x="548335" y="34505"/>
                </a:lnTo>
                <a:lnTo>
                  <a:pt x="544220" y="36080"/>
                </a:lnTo>
                <a:lnTo>
                  <a:pt x="540804" y="39306"/>
                </a:lnTo>
                <a:lnTo>
                  <a:pt x="537387" y="42468"/>
                </a:lnTo>
                <a:lnTo>
                  <a:pt x="535673" y="46316"/>
                </a:lnTo>
                <a:lnTo>
                  <a:pt x="535673" y="55321"/>
                </a:lnTo>
                <a:lnTo>
                  <a:pt x="537387" y="59169"/>
                </a:lnTo>
                <a:lnTo>
                  <a:pt x="544220" y="65570"/>
                </a:lnTo>
                <a:lnTo>
                  <a:pt x="548335" y="67157"/>
                </a:lnTo>
                <a:lnTo>
                  <a:pt x="558126" y="67157"/>
                </a:lnTo>
                <a:lnTo>
                  <a:pt x="562279" y="65570"/>
                </a:lnTo>
                <a:lnTo>
                  <a:pt x="568960" y="59169"/>
                </a:lnTo>
                <a:lnTo>
                  <a:pt x="570636" y="55321"/>
                </a:lnTo>
                <a:lnTo>
                  <a:pt x="570636" y="46316"/>
                </a:lnTo>
                <a:lnTo>
                  <a:pt x="568960" y="42468"/>
                </a:lnTo>
                <a:lnTo>
                  <a:pt x="565632" y="39306"/>
                </a:lnTo>
                <a:lnTo>
                  <a:pt x="562279" y="36080"/>
                </a:lnTo>
                <a:lnTo>
                  <a:pt x="558126" y="34505"/>
                </a:lnTo>
                <a:close/>
              </a:path>
              <a:path w="748664" h="252729">
                <a:moveTo>
                  <a:pt x="644512" y="82283"/>
                </a:moveTo>
                <a:lnTo>
                  <a:pt x="636435" y="82283"/>
                </a:lnTo>
                <a:lnTo>
                  <a:pt x="629132" y="83654"/>
                </a:lnTo>
                <a:lnTo>
                  <a:pt x="597547" y="109562"/>
                </a:lnTo>
                <a:lnTo>
                  <a:pt x="591134" y="142443"/>
                </a:lnTo>
                <a:lnTo>
                  <a:pt x="592055" y="156168"/>
                </a:lnTo>
                <a:lnTo>
                  <a:pt x="614096" y="194357"/>
                </a:lnTo>
                <a:lnTo>
                  <a:pt x="650125" y="203288"/>
                </a:lnTo>
                <a:lnTo>
                  <a:pt x="658050" y="203288"/>
                </a:lnTo>
                <a:lnTo>
                  <a:pt x="664870" y="202755"/>
                </a:lnTo>
                <a:lnTo>
                  <a:pt x="676186" y="200723"/>
                </a:lnTo>
                <a:lnTo>
                  <a:pt x="681888" y="199377"/>
                </a:lnTo>
                <a:lnTo>
                  <a:pt x="687641" y="197675"/>
                </a:lnTo>
                <a:lnTo>
                  <a:pt x="683865" y="181330"/>
                </a:lnTo>
                <a:lnTo>
                  <a:pt x="640397" y="181330"/>
                </a:lnTo>
                <a:lnTo>
                  <a:pt x="632866" y="178435"/>
                </a:lnTo>
                <a:lnTo>
                  <a:pt x="617702" y="148031"/>
                </a:lnTo>
                <a:lnTo>
                  <a:pt x="693013" y="148031"/>
                </a:lnTo>
                <a:lnTo>
                  <a:pt x="693013" y="141478"/>
                </a:lnTo>
                <a:lnTo>
                  <a:pt x="692408" y="130314"/>
                </a:lnTo>
                <a:lnTo>
                  <a:pt x="617943" y="130314"/>
                </a:lnTo>
                <a:lnTo>
                  <a:pt x="618566" y="121932"/>
                </a:lnTo>
                <a:lnTo>
                  <a:pt x="621322" y="115112"/>
                </a:lnTo>
                <a:lnTo>
                  <a:pt x="631113" y="104724"/>
                </a:lnTo>
                <a:lnTo>
                  <a:pt x="637222" y="102108"/>
                </a:lnTo>
                <a:lnTo>
                  <a:pt x="684109" y="102108"/>
                </a:lnTo>
                <a:lnTo>
                  <a:pt x="681266" y="97434"/>
                </a:lnTo>
                <a:lnTo>
                  <a:pt x="674544" y="90812"/>
                </a:lnTo>
                <a:lnTo>
                  <a:pt x="666184" y="86077"/>
                </a:lnTo>
                <a:lnTo>
                  <a:pt x="656177" y="83232"/>
                </a:lnTo>
                <a:lnTo>
                  <a:pt x="644512" y="82283"/>
                </a:lnTo>
                <a:close/>
              </a:path>
              <a:path w="748664" h="252729">
                <a:moveTo>
                  <a:pt x="682739" y="176453"/>
                </a:moveTo>
                <a:lnTo>
                  <a:pt x="677621" y="177863"/>
                </a:lnTo>
                <a:lnTo>
                  <a:pt x="672579" y="179044"/>
                </a:lnTo>
                <a:lnTo>
                  <a:pt x="662432" y="180886"/>
                </a:lnTo>
                <a:lnTo>
                  <a:pt x="656412" y="181330"/>
                </a:lnTo>
                <a:lnTo>
                  <a:pt x="683865" y="181330"/>
                </a:lnTo>
                <a:lnTo>
                  <a:pt x="682739" y="176453"/>
                </a:lnTo>
                <a:close/>
              </a:path>
              <a:path w="748664" h="252729">
                <a:moveTo>
                  <a:pt x="684109" y="102108"/>
                </a:moveTo>
                <a:lnTo>
                  <a:pt x="652449" y="102108"/>
                </a:lnTo>
                <a:lnTo>
                  <a:pt x="658520" y="104736"/>
                </a:lnTo>
                <a:lnTo>
                  <a:pt x="666889" y="115341"/>
                </a:lnTo>
                <a:lnTo>
                  <a:pt x="668997" y="121932"/>
                </a:lnTo>
                <a:lnTo>
                  <a:pt x="668997" y="130314"/>
                </a:lnTo>
                <a:lnTo>
                  <a:pt x="692408" y="130314"/>
                </a:lnTo>
                <a:lnTo>
                  <a:pt x="692278" y="127900"/>
                </a:lnTo>
                <a:lnTo>
                  <a:pt x="690073" y="116031"/>
                </a:lnTo>
                <a:lnTo>
                  <a:pt x="686402" y="105875"/>
                </a:lnTo>
                <a:lnTo>
                  <a:pt x="684109" y="102108"/>
                </a:lnTo>
                <a:close/>
              </a:path>
              <a:path w="748664" h="252729">
                <a:moveTo>
                  <a:pt x="733247" y="166687"/>
                </a:moveTo>
                <a:lnTo>
                  <a:pt x="728281" y="166687"/>
                </a:lnTo>
                <a:lnTo>
                  <a:pt x="725995" y="167182"/>
                </a:lnTo>
                <a:lnTo>
                  <a:pt x="714463" y="177977"/>
                </a:lnTo>
                <a:lnTo>
                  <a:pt x="713511" y="180251"/>
                </a:lnTo>
                <a:lnTo>
                  <a:pt x="713066" y="182600"/>
                </a:lnTo>
                <a:lnTo>
                  <a:pt x="713066" y="190207"/>
                </a:lnTo>
                <a:lnTo>
                  <a:pt x="714756" y="194576"/>
                </a:lnTo>
                <a:lnTo>
                  <a:pt x="721614" y="201726"/>
                </a:lnTo>
                <a:lnTo>
                  <a:pt x="725805" y="203504"/>
                </a:lnTo>
                <a:lnTo>
                  <a:pt x="735749" y="203504"/>
                </a:lnTo>
                <a:lnTo>
                  <a:pt x="739940" y="201726"/>
                </a:lnTo>
                <a:lnTo>
                  <a:pt x="746785" y="194576"/>
                </a:lnTo>
                <a:lnTo>
                  <a:pt x="748499" y="190207"/>
                </a:lnTo>
                <a:lnTo>
                  <a:pt x="748499" y="182600"/>
                </a:lnTo>
                <a:lnTo>
                  <a:pt x="735558" y="167182"/>
                </a:lnTo>
                <a:lnTo>
                  <a:pt x="733247" y="166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27908" y="6052121"/>
            <a:ext cx="297464" cy="283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1837" y="6081036"/>
            <a:ext cx="1011085" cy="2495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669768" y="6003290"/>
            <a:ext cx="607695" cy="405765"/>
            <a:chOff x="2669768" y="6003290"/>
            <a:chExt cx="607695" cy="405765"/>
          </a:xfrm>
        </p:grpSpPr>
        <p:sp>
          <p:nvSpPr>
            <p:cNvPr id="21" name="object 21"/>
            <p:cNvSpPr/>
            <p:nvPr/>
          </p:nvSpPr>
          <p:spPr>
            <a:xfrm>
              <a:off x="2669768" y="6205905"/>
              <a:ext cx="607695" cy="203200"/>
            </a:xfrm>
            <a:custGeom>
              <a:avLst/>
              <a:gdLst/>
              <a:ahLst/>
              <a:cxnLst/>
              <a:rect l="l" t="t" r="r" b="b"/>
              <a:pathLst>
                <a:path w="607695" h="203200">
                  <a:moveTo>
                    <a:pt x="607453" y="0"/>
                  </a:moveTo>
                  <a:lnTo>
                    <a:pt x="0" y="0"/>
                  </a:lnTo>
                  <a:lnTo>
                    <a:pt x="0" y="202679"/>
                  </a:lnTo>
                  <a:lnTo>
                    <a:pt x="607453" y="202679"/>
                  </a:lnTo>
                  <a:lnTo>
                    <a:pt x="607453" y="0"/>
                  </a:lnTo>
                  <a:close/>
                </a:path>
              </a:pathLst>
            </a:custGeom>
            <a:solidFill>
              <a:srgbClr val="B72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69768" y="6003290"/>
              <a:ext cx="607695" cy="405130"/>
            </a:xfrm>
            <a:custGeom>
              <a:avLst/>
              <a:gdLst/>
              <a:ahLst/>
              <a:cxnLst/>
              <a:rect l="l" t="t" r="r" b="b"/>
              <a:pathLst>
                <a:path w="607695" h="405129">
                  <a:moveTo>
                    <a:pt x="607441" y="1803"/>
                  </a:moveTo>
                  <a:lnTo>
                    <a:pt x="605548" y="1803"/>
                  </a:lnTo>
                  <a:lnTo>
                    <a:pt x="605548" y="403377"/>
                  </a:lnTo>
                  <a:lnTo>
                    <a:pt x="607441" y="403377"/>
                  </a:lnTo>
                  <a:lnTo>
                    <a:pt x="607441" y="1803"/>
                  </a:lnTo>
                  <a:close/>
                </a:path>
                <a:path w="607695" h="405129">
                  <a:moveTo>
                    <a:pt x="60744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403860"/>
                  </a:lnTo>
                  <a:lnTo>
                    <a:pt x="0" y="405130"/>
                  </a:lnTo>
                  <a:lnTo>
                    <a:pt x="607441" y="405130"/>
                  </a:lnTo>
                  <a:lnTo>
                    <a:pt x="607441" y="403860"/>
                  </a:lnTo>
                  <a:lnTo>
                    <a:pt x="1905" y="403860"/>
                  </a:lnTo>
                  <a:lnTo>
                    <a:pt x="1905" y="1270"/>
                  </a:lnTo>
                  <a:lnTo>
                    <a:pt x="607441" y="1270"/>
                  </a:lnTo>
                  <a:lnTo>
                    <a:pt x="607441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6303162" y="457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88984" y="457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4669" y="457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00465" y="457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83264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69073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3162" y="64617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79"/>
                </a:lnTo>
                <a:lnTo>
                  <a:pt x="93205" y="93179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88984" y="64617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79"/>
                </a:lnTo>
                <a:lnTo>
                  <a:pt x="93205" y="93179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03670" y="834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89492" y="834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14173" y="834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99983" y="834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3670" y="102313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89492" y="102313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14173" y="10231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99983" y="10231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83746" y="10231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69568" y="10231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07734" y="12116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93556" y="12116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6683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12493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72240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58062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95786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81596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06797" y="12116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92607" y="12116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19650" y="12116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5472" y="12116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3670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89492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14656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00478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26683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2493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38215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24038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49722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35544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61241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47063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72240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58062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83746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69568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95786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81596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19650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05472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60733" y="83569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46555" y="83569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60733" y="10241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46555" y="10241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37199" y="83579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040" y="0"/>
                </a:moveTo>
                <a:lnTo>
                  <a:pt x="0" y="0"/>
                </a:lnTo>
                <a:lnTo>
                  <a:pt x="0" y="93027"/>
                </a:lnTo>
                <a:lnTo>
                  <a:pt x="93040" y="93027"/>
                </a:lnTo>
                <a:lnTo>
                  <a:pt x="9304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23008" y="83579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51779" y="102368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37589" y="102368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18419" y="64683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04228" y="64683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19651" y="836574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05460" y="836574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48719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34541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60238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46060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72240" y="6467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58062" y="6467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26163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211984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37707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23517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26201" y="64616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79"/>
                </a:lnTo>
                <a:lnTo>
                  <a:pt x="93230" y="93179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12023" y="64616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79"/>
                </a:lnTo>
                <a:lnTo>
                  <a:pt x="93230" y="93179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95761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81583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95786" y="6471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81596" y="6471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06785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92607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3184" y="457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30280" y="457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16103" y="457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53764" y="457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11805" y="457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00768" y="45720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23286" y="45720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534805" y="45720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31157" y="6456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16979" y="6456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88207" y="83417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11817" y="64447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34792" y="6456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46832" y="64621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11817" y="83417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34218" y="10226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20027" y="10226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43171" y="10226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31157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16979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54183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65702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77209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88207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00247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42676" y="1399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54183" y="13991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65702" y="1399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87648" y="13991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911817" y="13991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23807" y="1211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23273" y="10226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346413" y="10227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7620" y="1212468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65804" y="6457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76714" y="837348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477209" y="457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31652" y="834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517475" y="834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42168" y="834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440558" y="83417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3577" y="457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65096" y="4576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3666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53589" y="64616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79"/>
                </a:lnTo>
                <a:lnTo>
                  <a:pt x="93218" y="93179"/>
                </a:lnTo>
                <a:lnTo>
                  <a:pt x="93218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54085" y="834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64575" y="834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4085" y="10231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4575" y="10231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4174" y="10231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58149" y="12116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77110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22667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6214" y="121109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7200" y="12116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54085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65096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77110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88630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00136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11643" y="13995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22667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4174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6214" y="140061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11148" y="83569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11148" y="10241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87614" y="83579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02194" y="102368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99120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10640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22667" y="6467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76602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88122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776590" y="64616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6214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6214" y="6471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7200" y="45765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7200" y="82533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04775" y="460246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590597" y="460246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16269" y="460246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402078" y="460246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984864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270686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04775" y="479094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79"/>
                </a:lnTo>
                <a:lnTo>
                  <a:pt x="93205" y="93179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590597" y="479094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79"/>
                </a:lnTo>
                <a:lnTo>
                  <a:pt x="93205" y="93179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05283" y="497940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591092" y="497940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15773" y="497940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401596" y="497940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305283" y="51679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591092" y="51679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15773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401596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985359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71181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362346" y="49804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48168" y="49804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62346" y="516896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48168" y="516896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738799" y="498057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40" y="0"/>
                </a:moveTo>
                <a:lnTo>
                  <a:pt x="0" y="0"/>
                </a:lnTo>
                <a:lnTo>
                  <a:pt x="0" y="93027"/>
                </a:lnTo>
                <a:lnTo>
                  <a:pt x="93040" y="93027"/>
                </a:lnTo>
                <a:lnTo>
                  <a:pt x="9304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024621" y="498057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53392" y="516845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839202" y="516845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20018" y="479162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05841" y="479162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21251" y="498135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707073" y="498135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50331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36141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361851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47660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173853" y="479153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459674" y="479153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927775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213597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39307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025130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927813" y="479094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79"/>
                </a:lnTo>
                <a:lnTo>
                  <a:pt x="93230" y="93179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13623" y="479094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79"/>
                </a:lnTo>
                <a:lnTo>
                  <a:pt x="93230" y="93179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97374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083196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97387" y="47919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083208" y="47919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608398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94220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044784" y="46025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231894" y="46025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17703" y="46025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855377" y="46025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913418" y="46025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02368" y="460197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24899" y="460197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536405" y="460197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232770" y="479046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18592" y="479046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289820" y="497894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913418" y="478925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536405" y="479046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348433" y="479098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913418" y="497894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235818" y="516742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521640" y="516742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044784" y="516742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24886" y="516742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348014" y="51675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667417" y="47905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478326" y="498213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478809" y="46025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233265" y="49794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519088" y="49794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043769" y="497945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442171" y="497894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155189" y="460246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66696" y="460246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35266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155189" y="479094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79"/>
                </a:lnTo>
                <a:lnTo>
                  <a:pt x="93218" y="93179"/>
                </a:lnTo>
                <a:lnTo>
                  <a:pt x="93218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155698" y="497940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966188" y="497940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155698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966188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35786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12748" y="498048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212748" y="516896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589227" y="498057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03794" y="516845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400733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212253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024280" y="479153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778203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589722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778190" y="479094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47826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47814" y="47919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58812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58812" y="497010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Prostokąt 349">
            <a:extLst>
              <a:ext uri="{FF2B5EF4-FFF2-40B4-BE49-F238E27FC236}">
                <a16:creationId xmlns:a16="http://schemas.microsoft.com/office/drawing/2014/main" id="{8EC1E707-080C-4620-8A05-C8ED5F8A3B44}"/>
              </a:ext>
            </a:extLst>
          </p:cNvPr>
          <p:cNvSpPr/>
          <p:nvPr/>
        </p:nvSpPr>
        <p:spPr>
          <a:xfrm>
            <a:off x="424643" y="1839577"/>
            <a:ext cx="8364284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81903">
              <a:lnSpc>
                <a:spcPct val="115000"/>
              </a:lnSpc>
            </a:pPr>
            <a:r>
              <a:rPr lang="pl-PL" sz="2800" b="1" dirty="0" err="1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pl-PL" sz="2800" b="1" dirty="0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2800" b="1" dirty="0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2800" b="1" dirty="0" err="1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l-PL" sz="2800" b="1" dirty="0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endParaRPr lang="pl-PL" sz="2800" b="1" dirty="0">
              <a:solidFill>
                <a:srgbClr val="D7AF3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781903">
              <a:lnSpc>
                <a:spcPct val="115000"/>
              </a:lnSpc>
            </a:pPr>
            <a:r>
              <a:rPr lang="pl-PL" sz="2800" b="1" dirty="0" err="1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pl-PL" sz="2800" b="1" dirty="0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781903">
              <a:lnSpc>
                <a:spcPct val="115000"/>
              </a:lnSpc>
            </a:pPr>
            <a:r>
              <a:rPr lang="pl-PL" sz="2800" b="1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plejman</a:t>
            </a:r>
            <a:r>
              <a:rPr lang="pl-PL" sz="2800" b="1" dirty="0">
                <a:solidFill>
                  <a:srgbClr val="D7AF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@gapr.pl</a:t>
            </a:r>
            <a:endParaRPr lang="en-US" sz="2800" dirty="0">
              <a:solidFill>
                <a:srgbClr val="D7AF3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84705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95703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07731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923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3075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42263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327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479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6821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DEC044A3-0553-4828-84A2-F7839E37FEBC}"/>
              </a:ext>
            </a:extLst>
          </p:cNvPr>
          <p:cNvSpPr txBox="1">
            <a:spLocks/>
          </p:cNvSpPr>
          <p:nvPr/>
        </p:nvSpPr>
        <p:spPr>
          <a:xfrm>
            <a:off x="641388" y="365125"/>
            <a:ext cx="80678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AF792A16-12E9-40DB-83BA-8CBF33B4F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55" y="546069"/>
            <a:ext cx="79157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800" b="1" spc="-20" dirty="0" err="1">
                <a:solidFill>
                  <a:srgbClr val="000000"/>
                </a:solidFill>
                <a:latin typeface="+mn-lt"/>
              </a:rPr>
              <a:t>Regional</a:t>
            </a:r>
            <a:r>
              <a:rPr lang="pl-PL" sz="2800" b="1" spc="-20" dirty="0">
                <a:solidFill>
                  <a:srgbClr val="000000"/>
                </a:solidFill>
                <a:latin typeface="+mn-lt"/>
              </a:rPr>
              <a:t> policy </a:t>
            </a:r>
            <a:r>
              <a:rPr lang="pl-PL" sz="2800" b="1" spc="-20" dirty="0" err="1">
                <a:solidFill>
                  <a:srgbClr val="000000"/>
                </a:solidFill>
                <a:latin typeface="+mn-lt"/>
              </a:rPr>
              <a:t>challenges</a:t>
            </a:r>
            <a:r>
              <a:rPr lang="pl-PL" sz="2800" b="1" spc="-20" dirty="0">
                <a:solidFill>
                  <a:srgbClr val="000000"/>
                </a:solidFill>
                <a:latin typeface="+mn-lt"/>
              </a:rPr>
              <a:t> of </a:t>
            </a:r>
            <a:r>
              <a:rPr lang="pl-PL" sz="2800" b="1" spc="-20" dirty="0" err="1">
                <a:solidFill>
                  <a:srgbClr val="000000"/>
                </a:solidFill>
                <a:latin typeface="+mn-lt"/>
              </a:rPr>
              <a:t>Silesian</a:t>
            </a:r>
            <a:r>
              <a:rPr lang="pl-PL" sz="2800" b="1" spc="-2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2800" b="1" spc="-20" dirty="0" err="1">
                <a:solidFill>
                  <a:srgbClr val="000000"/>
                </a:solidFill>
                <a:latin typeface="+mn-lt"/>
              </a:rPr>
              <a:t>Voivodship</a:t>
            </a:r>
            <a:endParaRPr sz="2800" b="1" spc="-1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0B3CA5-53E6-FE70-265E-620815360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39" y="1454932"/>
            <a:ext cx="6969992" cy="31080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r>
              <a:rPr lang="pl-PL" sz="3800" b="1" dirty="0"/>
              <a:t>The most </a:t>
            </a:r>
            <a:r>
              <a:rPr lang="pl-PL" sz="3800" b="1" dirty="0" err="1"/>
              <a:t>populated</a:t>
            </a:r>
            <a:r>
              <a:rPr lang="pl-PL" sz="3800" b="1" dirty="0"/>
              <a:t> and </a:t>
            </a:r>
            <a:r>
              <a:rPr lang="pl-PL" sz="3800" b="1" dirty="0" err="1"/>
              <a:t>urbanised</a:t>
            </a:r>
            <a:r>
              <a:rPr lang="pl-PL" sz="3800" b="1" dirty="0"/>
              <a:t> region in Poland</a:t>
            </a:r>
          </a:p>
          <a:p>
            <a:endParaRPr lang="pl-PL" sz="3800" b="1" dirty="0"/>
          </a:p>
          <a:p>
            <a:r>
              <a:rPr lang="pl-PL" sz="3800" b="1" dirty="0"/>
              <a:t> The most </a:t>
            </a:r>
            <a:r>
              <a:rPr lang="pl-PL" sz="3800" b="1" dirty="0" err="1"/>
              <a:t>coal</a:t>
            </a:r>
            <a:r>
              <a:rPr lang="pl-PL" sz="3800" b="1" dirty="0"/>
              <a:t>-dependent region in Europe</a:t>
            </a:r>
          </a:p>
          <a:p>
            <a:endParaRPr lang="pl-PL" sz="3800" b="1" dirty="0"/>
          </a:p>
          <a:p>
            <a:r>
              <a:rPr lang="pl-PL" sz="3800" b="1" dirty="0" err="1"/>
              <a:t>Strong</a:t>
            </a:r>
            <a:r>
              <a:rPr lang="pl-PL" sz="3800" b="1" dirty="0"/>
              <a:t> </a:t>
            </a:r>
            <a:r>
              <a:rPr lang="pl-PL" sz="3800" b="1" dirty="0" err="1"/>
              <a:t>depopulation</a:t>
            </a:r>
            <a:r>
              <a:rPr lang="pl-PL" sz="3800" b="1" dirty="0"/>
              <a:t> and </a:t>
            </a:r>
            <a:r>
              <a:rPr lang="pl-PL" sz="3800" b="1" dirty="0" err="1"/>
              <a:t>rapid</a:t>
            </a:r>
            <a:r>
              <a:rPr lang="pl-PL" sz="3800" b="1" dirty="0"/>
              <a:t> </a:t>
            </a:r>
            <a:r>
              <a:rPr lang="pl-PL" sz="3800" b="1" dirty="0" err="1"/>
              <a:t>ageing</a:t>
            </a:r>
            <a:endParaRPr lang="pl-PL" sz="3800" b="1" dirty="0"/>
          </a:p>
          <a:p>
            <a:endParaRPr lang="pl-PL" sz="3800" b="1" dirty="0"/>
          </a:p>
          <a:p>
            <a:r>
              <a:rPr lang="pl-PL" sz="3800" b="1" dirty="0"/>
              <a:t>C</a:t>
            </a:r>
            <a:r>
              <a:rPr lang="en-US" sz="3800" b="1" dirty="0" err="1"/>
              <a:t>ontinuing</a:t>
            </a:r>
            <a:r>
              <a:rPr lang="en-US" sz="3800" b="1" dirty="0"/>
              <a:t> the ongoing transformation of the post-coal industry</a:t>
            </a:r>
            <a:endParaRPr lang="pl-PL" sz="3800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24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30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84705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95703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07731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923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3075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42263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327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479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6821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DEC044A3-0553-4828-84A2-F7839E37FEBC}"/>
              </a:ext>
            </a:extLst>
          </p:cNvPr>
          <p:cNvSpPr txBox="1">
            <a:spLocks/>
          </p:cNvSpPr>
          <p:nvPr/>
        </p:nvSpPr>
        <p:spPr>
          <a:xfrm>
            <a:off x="641388" y="365125"/>
            <a:ext cx="80678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AF792A16-12E9-40DB-83BA-8CBF33B4F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54" y="607621"/>
            <a:ext cx="8354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dirty="0">
                <a:solidFill>
                  <a:srgbClr val="000000"/>
                </a:solidFill>
                <a:latin typeface="+mn-lt"/>
              </a:rPr>
              <a:t>Types of research units operating in the Silesian Voivodship</a:t>
            </a:r>
            <a:endParaRPr sz="2000" b="1" spc="-1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1FFFEDA-695A-48B0-9512-E15F25999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99" y="2188027"/>
            <a:ext cx="5990691" cy="15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84705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95703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07731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923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3075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42263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327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479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6821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DEC044A3-0553-4828-84A2-F7839E37FEBC}"/>
              </a:ext>
            </a:extLst>
          </p:cNvPr>
          <p:cNvSpPr txBox="1">
            <a:spLocks/>
          </p:cNvSpPr>
          <p:nvPr/>
        </p:nvSpPr>
        <p:spPr>
          <a:xfrm>
            <a:off x="641388" y="365125"/>
            <a:ext cx="80678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AF792A16-12E9-40DB-83BA-8CBF33B4F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54" y="607621"/>
            <a:ext cx="8354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Upper Silesia Accelerator for Commercial Enterprise (GAPR)</a:t>
            </a:r>
            <a:endParaRPr sz="2000" b="1" spc="-1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7" name="Obraz 176">
            <a:extLst>
              <a:ext uri="{FF2B5EF4-FFF2-40B4-BE49-F238E27FC236}">
                <a16:creationId xmlns:a16="http://schemas.microsoft.com/office/drawing/2014/main" id="{9CDC1B78-38B3-447D-A6C3-94F9DE2AE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0484" y="1346037"/>
            <a:ext cx="6380482" cy="35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479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6821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DEC044A3-0553-4828-84A2-F7839E37FEBC}"/>
              </a:ext>
            </a:extLst>
          </p:cNvPr>
          <p:cNvSpPr txBox="1">
            <a:spLocks/>
          </p:cNvSpPr>
          <p:nvPr/>
        </p:nvSpPr>
        <p:spPr>
          <a:xfrm>
            <a:off x="641388" y="365125"/>
            <a:ext cx="80678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AF792A16-12E9-40DB-83BA-8CBF33B4F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54" y="453733"/>
            <a:ext cx="83545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Commercialisation</a:t>
            </a: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Process</a:t>
            </a: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 in University of Helsinki </a:t>
            </a:r>
            <a:br>
              <a:rPr lang="pl-PL" sz="2000" b="1" spc="-20" dirty="0">
                <a:solidFill>
                  <a:srgbClr val="000000"/>
                </a:solidFill>
                <a:latin typeface="+mn-lt"/>
              </a:rPr>
            </a:b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(</a:t>
            </a: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after</a:t>
            </a: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 Helsinki </a:t>
            </a: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Innovation</a:t>
            </a: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 Services)</a:t>
            </a:r>
            <a:endParaRPr sz="2000" b="1" spc="-1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7" name="Obraz 176">
            <a:extLst>
              <a:ext uri="{FF2B5EF4-FFF2-40B4-BE49-F238E27FC236}">
                <a16:creationId xmlns:a16="http://schemas.microsoft.com/office/drawing/2014/main" id="{9CDC1B78-38B3-447D-A6C3-94F9DE2AE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845" y="1294805"/>
            <a:ext cx="7019723" cy="40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5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84705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95703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07731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923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3075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42263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327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479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6821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DEC044A3-0553-4828-84A2-F7839E37FEBC}"/>
              </a:ext>
            </a:extLst>
          </p:cNvPr>
          <p:cNvSpPr txBox="1">
            <a:spLocks/>
          </p:cNvSpPr>
          <p:nvPr/>
        </p:nvSpPr>
        <p:spPr>
          <a:xfrm>
            <a:off x="641388" y="365125"/>
            <a:ext cx="80678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AF792A16-12E9-40DB-83BA-8CBF33B4F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54" y="607621"/>
            <a:ext cx="8354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Actions</a:t>
            </a: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 in 2022-23</a:t>
            </a:r>
            <a:endParaRPr sz="2000" b="1" spc="-1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7666B4C-599D-2B52-9D56-8F2932847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158" y="1771570"/>
            <a:ext cx="6990444" cy="32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8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84705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95703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07731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923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3075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42263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327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479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6821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DEC044A3-0553-4828-84A2-F7839E37FEBC}"/>
              </a:ext>
            </a:extLst>
          </p:cNvPr>
          <p:cNvSpPr txBox="1">
            <a:spLocks/>
          </p:cNvSpPr>
          <p:nvPr/>
        </p:nvSpPr>
        <p:spPr>
          <a:xfrm>
            <a:off x="641388" y="365125"/>
            <a:ext cx="80678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AF792A16-12E9-40DB-83BA-8CBF33B4F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54" y="607621"/>
            <a:ext cx="8354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Identifying</a:t>
            </a:r>
            <a:r>
              <a:rPr lang="pl-PL" sz="2000" b="1" spc="-20" dirty="0">
                <a:solidFill>
                  <a:srgbClr val="000000"/>
                </a:solidFill>
                <a:latin typeface="+mn-lt"/>
              </a:rPr>
              <a:t> Fields of </a:t>
            </a: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Support</a:t>
            </a:r>
            <a:endParaRPr sz="2000" b="1" spc="-1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7666B4C-599D-2B52-9D56-8F2932847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23" y="1134928"/>
            <a:ext cx="7126842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954" y="607621"/>
            <a:ext cx="8354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dirty="0">
                <a:solidFill>
                  <a:srgbClr val="000000"/>
                </a:solidFill>
                <a:latin typeface="+mn-lt"/>
              </a:rPr>
              <a:t>GAPR's support of knowledge-to-business processes </a:t>
            </a: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upgrade</a:t>
            </a:r>
            <a:r>
              <a:rPr lang="en-US" sz="2000" b="1" spc="-20" dirty="0">
                <a:solidFill>
                  <a:srgbClr val="000000"/>
                </a:solidFill>
                <a:latin typeface="+mn-lt"/>
              </a:rPr>
              <a:t> </a:t>
            </a:r>
            <a:endParaRPr sz="2000" b="1" spc="-1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733" y="27225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38" y="328797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198" y="34759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4199" y="347647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1359" y="347647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38" y="366548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5198" y="366548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1359" y="366443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2769" y="291170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5016" y="19670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5533" y="3101441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19" y="27940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5210" y="27225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5198" y="291204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4212" y="272252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09814" y="29105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06753" y="32875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09814" y="34760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09814" y="366397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09332" y="30995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8876" y="196533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58876" y="21538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24826" y="234229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36345" y="234229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47865" y="234229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50836" y="19670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8876" y="234229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24826" y="25302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8292" y="25302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8292" y="384807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8812" y="422502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58812" y="441351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35977" y="40396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35342" y="422755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40" y="279400"/>
                </a:lnTo>
                <a:lnTo>
                  <a:pt x="93040" y="9271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24242" y="38480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066964" y="468531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46785" y="38480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35253" y="38480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56" y="0"/>
                </a:moveTo>
                <a:lnTo>
                  <a:pt x="0" y="0"/>
                </a:lnTo>
                <a:lnTo>
                  <a:pt x="0" y="93218"/>
                </a:lnTo>
                <a:lnTo>
                  <a:pt x="93256" y="93218"/>
                </a:lnTo>
                <a:lnTo>
                  <a:pt x="93256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46772" y="403655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79"/>
                </a:lnTo>
                <a:lnTo>
                  <a:pt x="93230" y="93179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35266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35786" y="516789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24280" y="479153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47826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47814" y="47919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458812" y="460244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58812" y="497010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9B00B499-9F6F-4F77-8F63-162CE1CC5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1882" y="1183722"/>
            <a:ext cx="3216953" cy="229224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2DBF3A3-CD7D-5A82-75A6-2BC15004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73" y="3451468"/>
            <a:ext cx="6583839" cy="2978806"/>
          </a:xfrm>
          <a:prstGeom prst="rect">
            <a:avLst/>
          </a:prstGeom>
        </p:spPr>
      </p:pic>
      <p:sp>
        <p:nvSpPr>
          <p:cNvPr id="23" name="Strzałka: zakrzywiona w lewo 22">
            <a:extLst>
              <a:ext uri="{FF2B5EF4-FFF2-40B4-BE49-F238E27FC236}">
                <a16:creationId xmlns:a16="http://schemas.microsoft.com/office/drawing/2014/main" id="{D89E7259-65C3-E413-A3C8-CEC8DDAA8CBA}"/>
              </a:ext>
            </a:extLst>
          </p:cNvPr>
          <p:cNvSpPr/>
          <p:nvPr/>
        </p:nvSpPr>
        <p:spPr>
          <a:xfrm>
            <a:off x="6962355" y="2200490"/>
            <a:ext cx="1800642" cy="30607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1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0508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30"/>
                </a:lnTo>
                <a:lnTo>
                  <a:pt x="93217" y="93230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90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901" y="59145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557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57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97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234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6057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1466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289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19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2989" y="279400"/>
                </a:lnTo>
                <a:lnTo>
                  <a:pt x="92989" y="92710"/>
                </a:lnTo>
                <a:lnTo>
                  <a:pt x="279019" y="92710"/>
                </a:lnTo>
                <a:lnTo>
                  <a:pt x="279019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590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341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615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3425" y="61121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3425" y="63020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861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7"/>
                </a:lnTo>
                <a:lnTo>
                  <a:pt x="93217" y="93217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4436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501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0822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10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7931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559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1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3633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456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2584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06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5115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6621" y="573313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52986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8808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3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858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205"/>
                </a:lnTo>
                <a:lnTo>
                  <a:pt x="93256" y="93205"/>
                </a:lnTo>
                <a:lnTo>
                  <a:pt x="93256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364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9456" y="592042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6621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648" y="59221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364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9456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604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1856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18"/>
                </a:lnTo>
                <a:lnTo>
                  <a:pt x="93243" y="93218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5000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10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082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102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18"/>
                </a:lnTo>
                <a:lnTo>
                  <a:pt x="93217" y="93218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2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61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035" y="629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763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3442" y="592171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542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4365" y="611329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31" y="0"/>
                </a:moveTo>
                <a:lnTo>
                  <a:pt x="0" y="0"/>
                </a:lnTo>
                <a:lnTo>
                  <a:pt x="0" y="92710"/>
                </a:lnTo>
                <a:lnTo>
                  <a:pt x="186016" y="92710"/>
                </a:lnTo>
                <a:lnTo>
                  <a:pt x="186016" y="279400"/>
                </a:lnTo>
                <a:lnTo>
                  <a:pt x="279031" y="279400"/>
                </a:lnTo>
                <a:lnTo>
                  <a:pt x="279031" y="92710"/>
                </a:lnTo>
                <a:lnTo>
                  <a:pt x="279031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9038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484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481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9303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30"/>
                </a:lnTo>
                <a:lnTo>
                  <a:pt x="93230" y="93230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997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9806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2387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405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6912" y="57336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55494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5418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79"/>
                </a:lnTo>
                <a:lnTo>
                  <a:pt x="93217" y="93179"/>
                </a:lnTo>
                <a:lnTo>
                  <a:pt x="9321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6404" y="611056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5913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04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56002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905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5808" y="629906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2976" y="592264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976" y="611112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9442" y="592273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4023" y="6110617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69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69" y="279400"/>
                </a:lnTo>
                <a:lnTo>
                  <a:pt x="279069" y="92710"/>
                </a:lnTo>
                <a:lnTo>
                  <a:pt x="279069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649" y="592278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27"/>
                </a:lnTo>
                <a:lnTo>
                  <a:pt x="93027" y="93027"/>
                </a:lnTo>
                <a:lnTo>
                  <a:pt x="9302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881" y="611250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14" y="279400"/>
                </a:lnTo>
                <a:lnTo>
                  <a:pt x="93014" y="9271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094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246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496" y="592269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8419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951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17"/>
                </a:lnTo>
                <a:lnTo>
                  <a:pt x="93243" y="93217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8406" y="5922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79"/>
                </a:lnTo>
                <a:lnTo>
                  <a:pt x="93243" y="93179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68042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17"/>
                </a:lnTo>
                <a:lnTo>
                  <a:pt x="93205" y="93217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8042" y="592312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8042" y="611303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79028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065" y="573360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7"/>
                </a:lnTo>
                <a:lnTo>
                  <a:pt x="93218" y="93217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5415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400" y="592162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489" y="611010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391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8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0292" y="629911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05" y="0"/>
                </a:moveTo>
                <a:lnTo>
                  <a:pt x="0" y="0"/>
                </a:lnTo>
                <a:lnTo>
                  <a:pt x="0" y="93230"/>
                </a:lnTo>
                <a:lnTo>
                  <a:pt x="93205" y="93230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6474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5415" y="62985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47" y="573444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27" y="0"/>
                </a:moveTo>
                <a:lnTo>
                  <a:pt x="0" y="0"/>
                </a:lnTo>
                <a:lnTo>
                  <a:pt x="0" y="93014"/>
                </a:lnTo>
                <a:lnTo>
                  <a:pt x="93027" y="93014"/>
                </a:lnTo>
                <a:lnTo>
                  <a:pt x="93027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8944" y="592598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44" y="0"/>
                </a:moveTo>
                <a:lnTo>
                  <a:pt x="0" y="0"/>
                </a:lnTo>
                <a:lnTo>
                  <a:pt x="0" y="92710"/>
                </a:lnTo>
                <a:lnTo>
                  <a:pt x="186029" y="92710"/>
                </a:lnTo>
                <a:lnTo>
                  <a:pt x="186029" y="279400"/>
                </a:lnTo>
                <a:lnTo>
                  <a:pt x="279044" y="279400"/>
                </a:lnTo>
                <a:lnTo>
                  <a:pt x="279044" y="92710"/>
                </a:lnTo>
                <a:lnTo>
                  <a:pt x="279044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9477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489" y="57336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0489" y="592188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908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30"/>
                </a:lnTo>
                <a:lnTo>
                  <a:pt x="93243" y="93230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4412" y="61106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30"/>
                </a:lnTo>
                <a:lnTo>
                  <a:pt x="93218" y="93230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9347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5169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829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14106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385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967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37144" y="5356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7"/>
                </a:lnTo>
                <a:lnTo>
                  <a:pt x="93230" y="93217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97387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3208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8398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94220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205"/>
                </a:lnTo>
                <a:lnTo>
                  <a:pt x="93218" y="93205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126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7073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05"/>
                </a:lnTo>
                <a:lnTo>
                  <a:pt x="93205" y="93205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0528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91092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626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207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829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1410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3982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5638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1335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192"/>
                </a:lnTo>
                <a:lnTo>
                  <a:pt x="93217" y="93192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3714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6285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48664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3853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967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8535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71181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7387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8320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126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0707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3277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1859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55796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67315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78822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89820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56" y="0"/>
                </a:moveTo>
                <a:lnTo>
                  <a:pt x="0" y="0"/>
                </a:lnTo>
                <a:lnTo>
                  <a:pt x="0" y="93192"/>
                </a:lnTo>
                <a:lnTo>
                  <a:pt x="93256" y="93192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01848" y="535592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4289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17" y="0"/>
                </a:moveTo>
                <a:lnTo>
                  <a:pt x="0" y="0"/>
                </a:lnTo>
                <a:lnTo>
                  <a:pt x="0" y="93205"/>
                </a:lnTo>
                <a:lnTo>
                  <a:pt x="93217" y="93205"/>
                </a:lnTo>
                <a:lnTo>
                  <a:pt x="9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55796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7315" y="554441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89262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13418" y="55438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5407" y="535590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192" y="0"/>
                </a:moveTo>
                <a:lnTo>
                  <a:pt x="0" y="0"/>
                </a:lnTo>
                <a:lnTo>
                  <a:pt x="0" y="93217"/>
                </a:lnTo>
                <a:lnTo>
                  <a:pt x="93192" y="93217"/>
                </a:lnTo>
                <a:lnTo>
                  <a:pt x="93192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49233" y="535725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057" y="0"/>
                </a:moveTo>
                <a:lnTo>
                  <a:pt x="0" y="0"/>
                </a:lnTo>
                <a:lnTo>
                  <a:pt x="0" y="92710"/>
                </a:lnTo>
                <a:lnTo>
                  <a:pt x="0" y="279400"/>
                </a:lnTo>
                <a:lnTo>
                  <a:pt x="93027" y="279400"/>
                </a:lnTo>
                <a:lnTo>
                  <a:pt x="93027" y="92710"/>
                </a:lnTo>
                <a:lnTo>
                  <a:pt x="279057" y="92710"/>
                </a:lnTo>
                <a:lnTo>
                  <a:pt x="279057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9761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205"/>
                </a:lnTo>
                <a:lnTo>
                  <a:pt x="93243" y="93205"/>
                </a:lnTo>
                <a:lnTo>
                  <a:pt x="93243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78723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01749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218"/>
                </a:lnTo>
                <a:lnTo>
                  <a:pt x="93230" y="93218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4280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218"/>
                </a:lnTo>
                <a:lnTo>
                  <a:pt x="93218" y="93218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14" y="535586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218"/>
                </a:lnTo>
                <a:lnTo>
                  <a:pt x="93205" y="93218"/>
                </a:lnTo>
                <a:lnTo>
                  <a:pt x="93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8812" y="535639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30" y="0"/>
                </a:moveTo>
                <a:lnTo>
                  <a:pt x="0" y="0"/>
                </a:lnTo>
                <a:lnTo>
                  <a:pt x="0" y="93205"/>
                </a:lnTo>
                <a:lnTo>
                  <a:pt x="93230" y="93205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698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66709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872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90243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1749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3256" y="5544349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24280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5786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14" y="554540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84705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95703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DCA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07731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923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43" y="0"/>
                </a:moveTo>
                <a:lnTo>
                  <a:pt x="0" y="0"/>
                </a:lnTo>
                <a:lnTo>
                  <a:pt x="0" y="93192"/>
                </a:lnTo>
                <a:lnTo>
                  <a:pt x="93243" y="93192"/>
                </a:lnTo>
                <a:lnTo>
                  <a:pt x="93243" y="0"/>
                </a:lnTo>
                <a:close/>
              </a:path>
            </a:pathLst>
          </a:custGeom>
          <a:solidFill>
            <a:srgbClr val="008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30757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42263" y="151145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327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93218" y="0"/>
                </a:moveTo>
                <a:lnTo>
                  <a:pt x="0" y="0"/>
                </a:lnTo>
                <a:lnTo>
                  <a:pt x="0" y="93192"/>
                </a:lnTo>
                <a:lnTo>
                  <a:pt x="93218" y="93192"/>
                </a:lnTo>
                <a:lnTo>
                  <a:pt x="93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4794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30" y="0"/>
                </a:moveTo>
                <a:lnTo>
                  <a:pt x="0" y="0"/>
                </a:lnTo>
                <a:lnTo>
                  <a:pt x="0" y="93192"/>
                </a:lnTo>
                <a:lnTo>
                  <a:pt x="93230" y="93192"/>
                </a:lnTo>
                <a:lnTo>
                  <a:pt x="93230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6821" y="1512493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205" y="0"/>
                </a:moveTo>
                <a:lnTo>
                  <a:pt x="0" y="0"/>
                </a:lnTo>
                <a:lnTo>
                  <a:pt x="0" y="93192"/>
                </a:lnTo>
                <a:lnTo>
                  <a:pt x="93205" y="93192"/>
                </a:lnTo>
                <a:lnTo>
                  <a:pt x="93205" y="0"/>
                </a:lnTo>
                <a:close/>
              </a:path>
            </a:pathLst>
          </a:custGeom>
          <a:solidFill>
            <a:srgbClr val="5F9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DEC044A3-0553-4828-84A2-F7839E37FEBC}"/>
              </a:ext>
            </a:extLst>
          </p:cNvPr>
          <p:cNvSpPr txBox="1">
            <a:spLocks/>
          </p:cNvSpPr>
          <p:nvPr/>
        </p:nvSpPr>
        <p:spPr>
          <a:xfrm>
            <a:off x="641388" y="365125"/>
            <a:ext cx="80678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AF792A16-12E9-40DB-83BA-8CBF33B4F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954" y="607621"/>
            <a:ext cx="8354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b="1" spc="-20" dirty="0" err="1">
                <a:solidFill>
                  <a:srgbClr val="000000"/>
                </a:solidFill>
                <a:latin typeface="+mn-lt"/>
              </a:rPr>
              <a:t>Continuation</a:t>
            </a:r>
            <a:endParaRPr sz="2000" b="1" spc="-1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7666B4C-599D-2B52-9D56-8F2932847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553" y="1833505"/>
            <a:ext cx="7142329" cy="26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9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7CFAE6E7E2E4597C934888D257792" ma:contentTypeVersion="20" ma:contentTypeDescription="Create a new document." ma:contentTypeScope="" ma:versionID="c9fa99927285276ece4e35fa2940f85f">
  <xsd:schema xmlns:xsd="http://www.w3.org/2001/XMLSchema" xmlns:xs="http://www.w3.org/2001/XMLSchema" xmlns:p="http://schemas.microsoft.com/office/2006/metadata/properties" xmlns:ns2="3901eca3-01bd-44b2-a437-efe037729066" xmlns:ns3="0b2bbf57-6dbb-4286-812c-e588421ccece" targetNamespace="http://schemas.microsoft.com/office/2006/metadata/properties" ma:root="true" ma:fieldsID="585c1a57f1fea4b1a4c5a51c213f5087" ns2:_="" ns3:_="">
    <xsd:import namespace="3901eca3-01bd-44b2-a437-efe037729066"/>
    <xsd:import namespace="0b2bbf57-6dbb-4286-812c-e588421cce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1eca3-01bd-44b2-a437-efe037729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bf57-6dbb-4286-812c-e588421ccec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92a488-45ce-44f1-a244-e147473fe959}" ma:internalName="TaxCatchAll" ma:showField="CatchAllData" ma:web="0b2bbf57-6dbb-4286-812c-e588421cce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6324C-E05E-478C-8103-5DECD5A3C457}"/>
</file>

<file path=customXml/itemProps2.xml><?xml version="1.0" encoding="utf-8"?>
<ds:datastoreItem xmlns:ds="http://schemas.openxmlformats.org/officeDocument/2006/customXml" ds:itemID="{02F2DCB0-6C6D-4561-91CD-8B2EA50F48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114</Words>
  <Application>Microsoft Office PowerPoint</Application>
  <PresentationFormat>Pokaz na ekranie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Office 主题</vt:lpstr>
      <vt:lpstr>Prezentacja programu PowerPoint</vt:lpstr>
      <vt:lpstr>Regional policy challenges of Silesian Voivodship</vt:lpstr>
      <vt:lpstr>Types of research units operating in the Silesian Voivodship</vt:lpstr>
      <vt:lpstr>Upper Silesia Accelerator for Commercial Enterprise (GAPR)</vt:lpstr>
      <vt:lpstr>Commercialisation Process in University of Helsinki  (after Helsinki Innovation Services)</vt:lpstr>
      <vt:lpstr>Actions in 2022-23</vt:lpstr>
      <vt:lpstr>Identifying Fields of Support</vt:lpstr>
      <vt:lpstr>GAPR's support of knowledge-to-business processes upgrade </vt:lpstr>
      <vt:lpstr>Continuation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multimedialnej  Lorem ipsum dolor sit amet</dc:title>
  <dc:creator>Dejka Joanna</dc:creator>
  <cp:lastModifiedBy>Paweł Lejman</cp:lastModifiedBy>
  <cp:revision>59</cp:revision>
  <dcterms:created xsi:type="dcterms:W3CDTF">2020-12-07T11:44:58Z</dcterms:created>
  <dcterms:modified xsi:type="dcterms:W3CDTF">2023-02-02T07:35:33Z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2020-12-03T00:00:00Z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2020-12-07T00:00:00Z</vt:filetime>
  </property>
</Properties>
</file>